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51" r:id="rId5"/>
    <p:sldMasterId id="2147483775" r:id="rId6"/>
  </p:sldMasterIdLst>
  <p:notesMasterIdLst>
    <p:notesMasterId r:id="rId49"/>
  </p:notesMasterIdLst>
  <p:sldIdLst>
    <p:sldId id="257" r:id="rId7"/>
    <p:sldId id="362" r:id="rId8"/>
    <p:sldId id="264" r:id="rId9"/>
    <p:sldId id="266" r:id="rId10"/>
    <p:sldId id="267" r:id="rId11"/>
    <p:sldId id="268" r:id="rId12"/>
    <p:sldId id="309" r:id="rId13"/>
    <p:sldId id="310" r:id="rId14"/>
    <p:sldId id="315" r:id="rId15"/>
    <p:sldId id="363" r:id="rId16"/>
    <p:sldId id="403" r:id="rId17"/>
    <p:sldId id="409" r:id="rId18"/>
    <p:sldId id="408" r:id="rId19"/>
    <p:sldId id="411" r:id="rId20"/>
    <p:sldId id="413" r:id="rId21"/>
    <p:sldId id="364" r:id="rId22"/>
    <p:sldId id="502" r:id="rId23"/>
    <p:sldId id="421" r:id="rId24"/>
    <p:sldId id="503" r:id="rId25"/>
    <p:sldId id="316" r:id="rId26"/>
    <p:sldId id="317" r:id="rId27"/>
    <p:sldId id="318" r:id="rId28"/>
    <p:sldId id="319" r:id="rId29"/>
    <p:sldId id="320" r:id="rId30"/>
    <p:sldId id="321" r:id="rId31"/>
    <p:sldId id="322" r:id="rId32"/>
    <p:sldId id="360" r:id="rId33"/>
    <p:sldId id="356" r:id="rId34"/>
    <p:sldId id="357" r:id="rId35"/>
    <p:sldId id="358" r:id="rId36"/>
    <p:sldId id="354" r:id="rId37"/>
    <p:sldId id="361" r:id="rId38"/>
    <p:sldId id="324" r:id="rId39"/>
    <p:sldId id="325" r:id="rId40"/>
    <p:sldId id="326" r:id="rId41"/>
    <p:sldId id="327" r:id="rId42"/>
    <p:sldId id="328" r:id="rId43"/>
    <p:sldId id="329" r:id="rId44"/>
    <p:sldId id="330" r:id="rId45"/>
    <p:sldId id="331" r:id="rId46"/>
    <p:sldId id="333" r:id="rId47"/>
    <p:sldId id="42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A721F2-FC1F-43C1-9C20-6D57D48D4E2D}" v="84" dt="2018-11-28T07:16:20.676"/>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0" autoAdjust="0"/>
    <p:restoredTop sz="78754" autoAdjust="0"/>
  </p:normalViewPr>
  <p:slideViewPr>
    <p:cSldViewPr snapToGrid="0">
      <p:cViewPr varScale="1">
        <p:scale>
          <a:sx n="91" d="100"/>
          <a:sy n="91" d="100"/>
        </p:scale>
        <p:origin x="144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Hamilton" userId="5c61d2f4-0efd-44bf-b648-041247b2840e" providerId="ADAL" clId="{C9A721F2-FC1F-43C1-9C20-6D57D48D4E2D}"/>
    <pc:docChg chg="addSld delSld modSld">
      <pc:chgData name="Arturo Hamilton" userId="5c61d2f4-0efd-44bf-b648-041247b2840e" providerId="ADAL" clId="{C9A721F2-FC1F-43C1-9C20-6D57D48D4E2D}" dt="2018-11-28T07:16:20.676" v="12" actId="207"/>
      <pc:docMkLst>
        <pc:docMk/>
      </pc:docMkLst>
      <pc:sldChg chg="modSp">
        <pc:chgData name="Arturo Hamilton" userId="5c61d2f4-0efd-44bf-b648-041247b2840e" providerId="ADAL" clId="{C9A721F2-FC1F-43C1-9C20-6D57D48D4E2D}" dt="2018-11-28T07:16:15.610" v="11" actId="207"/>
        <pc:sldMkLst>
          <pc:docMk/>
          <pc:sldMk cId="3637769627" sldId="327"/>
        </pc:sldMkLst>
        <pc:spChg chg="mod">
          <ac:chgData name="Arturo Hamilton" userId="5c61d2f4-0efd-44bf-b648-041247b2840e" providerId="ADAL" clId="{C9A721F2-FC1F-43C1-9C20-6D57D48D4E2D}" dt="2018-11-28T07:16:15.610" v="11" actId="207"/>
          <ac:spMkLst>
            <pc:docMk/>
            <pc:sldMk cId="3637769627" sldId="327"/>
            <ac:spMk id="10" creationId="{00000000-0000-0000-0000-000000000000}"/>
          </ac:spMkLst>
        </pc:spChg>
        <pc:spChg chg="mod">
          <ac:chgData name="Arturo Hamilton" userId="5c61d2f4-0efd-44bf-b648-041247b2840e" providerId="ADAL" clId="{C9A721F2-FC1F-43C1-9C20-6D57D48D4E2D}" dt="2018-11-28T07:16:15.610" v="11" actId="207"/>
          <ac:spMkLst>
            <pc:docMk/>
            <pc:sldMk cId="3637769627" sldId="327"/>
            <ac:spMk id="20" creationId="{00000000-0000-0000-0000-000000000000}"/>
          </ac:spMkLst>
        </pc:spChg>
      </pc:sldChg>
      <pc:sldChg chg="modSp">
        <pc:chgData name="Arturo Hamilton" userId="5c61d2f4-0efd-44bf-b648-041247b2840e" providerId="ADAL" clId="{C9A721F2-FC1F-43C1-9C20-6D57D48D4E2D}" dt="2018-11-28T07:16:20.676" v="12" actId="207"/>
        <pc:sldMkLst>
          <pc:docMk/>
          <pc:sldMk cId="2788342521" sldId="328"/>
        </pc:sldMkLst>
        <pc:spChg chg="mod">
          <ac:chgData name="Arturo Hamilton" userId="5c61d2f4-0efd-44bf-b648-041247b2840e" providerId="ADAL" clId="{C9A721F2-FC1F-43C1-9C20-6D57D48D4E2D}" dt="2018-11-28T07:16:20.676" v="12" actId="207"/>
          <ac:spMkLst>
            <pc:docMk/>
            <pc:sldMk cId="2788342521" sldId="328"/>
            <ac:spMk id="7" creationId="{00000000-0000-0000-0000-000000000000}"/>
          </ac:spMkLst>
        </pc:spChg>
        <pc:spChg chg="mod">
          <ac:chgData name="Arturo Hamilton" userId="5c61d2f4-0efd-44bf-b648-041247b2840e" providerId="ADAL" clId="{C9A721F2-FC1F-43C1-9C20-6D57D48D4E2D}" dt="2018-11-28T07:16:20.676" v="12" actId="207"/>
          <ac:spMkLst>
            <pc:docMk/>
            <pc:sldMk cId="2788342521" sldId="328"/>
            <ac:spMk id="12" creationId="{00000000-0000-0000-0000-000000000000}"/>
          </ac:spMkLst>
        </pc:spChg>
      </pc:sldChg>
      <pc:sldChg chg="modSp add setBg">
        <pc:chgData name="Arturo Hamilton" userId="5c61d2f4-0efd-44bf-b648-041247b2840e" providerId="ADAL" clId="{C9A721F2-FC1F-43C1-9C20-6D57D48D4E2D}" dt="2018-11-28T06:53:01.743" v="9"/>
        <pc:sldMkLst>
          <pc:docMk/>
          <pc:sldMk cId="2961404750" sldId="362"/>
        </pc:sldMkLst>
        <pc:spChg chg="mod">
          <ac:chgData name="Arturo Hamilton" userId="5c61d2f4-0efd-44bf-b648-041247b2840e" providerId="ADAL" clId="{C9A721F2-FC1F-43C1-9C20-6D57D48D4E2D}" dt="2018-11-28T06:53:01.743" v="9"/>
          <ac:spMkLst>
            <pc:docMk/>
            <pc:sldMk cId="2961404750" sldId="362"/>
            <ac:spMk id="5" creationId="{D905FF12-44A7-4AEC-BB66-CA5AB16AE0BE}"/>
          </ac:spMkLst>
        </pc:spChg>
      </pc:sldChg>
      <pc:sldChg chg="add">
        <pc:chgData name="Arturo Hamilton" userId="5c61d2f4-0efd-44bf-b648-041247b2840e" providerId="ADAL" clId="{C9A721F2-FC1F-43C1-9C20-6D57D48D4E2D}" dt="2018-11-28T07:15:36.859" v="10"/>
        <pc:sldMkLst>
          <pc:docMk/>
          <pc:sldMk cId="1287972552" sldId="420"/>
        </pc:sldMkLst>
      </pc:sldChg>
      <pc:sldChg chg="add del">
        <pc:chgData name="Arturo Hamilton" userId="5c61d2f4-0efd-44bf-b648-041247b2840e" providerId="ADAL" clId="{C9A721F2-FC1F-43C1-9C20-6D57D48D4E2D}" dt="2018-11-28T06:52:08.958" v="1" actId="2696"/>
        <pc:sldMkLst>
          <pc:docMk/>
          <pc:sldMk cId="2464331350" sldId="504"/>
        </pc:sldMkLst>
      </pc:sldChg>
    </pc:docChg>
  </pc:docChgLst>
  <pc:docChgLst>
    <pc:chgData name="Arturo Hamilton" userId="5c61d2f4-0efd-44bf-b648-041247b2840e" providerId="ADAL" clId="{438CAE41-CEF8-4318-8822-F4A20E9267FD}"/>
    <pc:docChg chg="undo custSel addSld delSld modSld">
      <pc:chgData name="Arturo Hamilton" userId="5c61d2f4-0efd-44bf-b648-041247b2840e" providerId="ADAL" clId="{438CAE41-CEF8-4318-8822-F4A20E9267FD}" dt="2018-11-28T06:50:09.673" v="433" actId="20577"/>
      <pc:docMkLst>
        <pc:docMk/>
      </pc:docMkLst>
      <pc:sldChg chg="modSp">
        <pc:chgData name="Arturo Hamilton" userId="5c61d2f4-0efd-44bf-b648-041247b2840e" providerId="ADAL" clId="{438CAE41-CEF8-4318-8822-F4A20E9267FD}" dt="2018-11-28T06:19:56.404" v="22" actId="3062"/>
        <pc:sldMkLst>
          <pc:docMk/>
          <pc:sldMk cId="1319450874" sldId="257"/>
        </pc:sldMkLst>
        <pc:spChg chg="mod">
          <ac:chgData name="Arturo Hamilton" userId="5c61d2f4-0efd-44bf-b648-041247b2840e" providerId="ADAL" clId="{438CAE41-CEF8-4318-8822-F4A20E9267FD}" dt="2018-11-28T06:19:44.321" v="20" actId="1076"/>
          <ac:spMkLst>
            <pc:docMk/>
            <pc:sldMk cId="1319450874" sldId="257"/>
            <ac:spMk id="2" creationId="{F803AED5-FED8-4E17-A9D5-5D121C1BC225}"/>
          </ac:spMkLst>
        </pc:spChg>
        <pc:spChg chg="mod">
          <ac:chgData name="Arturo Hamilton" userId="5c61d2f4-0efd-44bf-b648-041247b2840e" providerId="ADAL" clId="{438CAE41-CEF8-4318-8822-F4A20E9267FD}" dt="2018-11-28T06:19:34.157" v="11" actId="20577"/>
          <ac:spMkLst>
            <pc:docMk/>
            <pc:sldMk cId="1319450874" sldId="257"/>
            <ac:spMk id="3" creationId="{0623581B-17F4-4854-935B-58B2B92492A3}"/>
          </ac:spMkLst>
        </pc:spChg>
        <pc:spChg chg="mod">
          <ac:chgData name="Arturo Hamilton" userId="5c61d2f4-0efd-44bf-b648-041247b2840e" providerId="ADAL" clId="{438CAE41-CEF8-4318-8822-F4A20E9267FD}" dt="2018-11-28T06:19:29.938" v="9" actId="20577"/>
          <ac:spMkLst>
            <pc:docMk/>
            <pc:sldMk cId="1319450874" sldId="257"/>
            <ac:spMk id="6" creationId="{6C08DDA7-617B-40F9-A987-6F8E41CAB898}"/>
          </ac:spMkLst>
        </pc:spChg>
        <pc:spChg chg="mod">
          <ac:chgData name="Arturo Hamilton" userId="5c61d2f4-0efd-44bf-b648-041247b2840e" providerId="ADAL" clId="{438CAE41-CEF8-4318-8822-F4A20E9267FD}" dt="2018-11-28T06:19:56.404" v="22" actId="3062"/>
          <ac:spMkLst>
            <pc:docMk/>
            <pc:sldMk cId="1319450874" sldId="257"/>
            <ac:spMk id="7" creationId="{00000000-0000-0000-0000-000000000000}"/>
          </ac:spMkLst>
        </pc:spChg>
      </pc:sldChg>
      <pc:sldChg chg="del">
        <pc:chgData name="Arturo Hamilton" userId="5c61d2f4-0efd-44bf-b648-041247b2840e" providerId="ADAL" clId="{438CAE41-CEF8-4318-8822-F4A20E9267FD}" dt="2018-11-28T06:19:59.669" v="23" actId="2696"/>
        <pc:sldMkLst>
          <pc:docMk/>
          <pc:sldMk cId="1587090369" sldId="258"/>
        </pc:sldMkLst>
      </pc:sldChg>
      <pc:sldChg chg="modSp">
        <pc:chgData name="Arturo Hamilton" userId="5c61d2f4-0efd-44bf-b648-041247b2840e" providerId="ADAL" clId="{438CAE41-CEF8-4318-8822-F4A20E9267FD}" dt="2018-11-28T06:23:27.956" v="83" actId="12385"/>
        <pc:sldMkLst>
          <pc:docMk/>
          <pc:sldMk cId="1163096059" sldId="264"/>
        </pc:sldMkLst>
        <pc:graphicFrameChg chg="mod">
          <ac:chgData name="Arturo Hamilton" userId="5c61d2f4-0efd-44bf-b648-041247b2840e" providerId="ADAL" clId="{438CAE41-CEF8-4318-8822-F4A20E9267FD}" dt="2018-11-28T06:23:27.956" v="83" actId="12385"/>
          <ac:graphicFrameMkLst>
            <pc:docMk/>
            <pc:sldMk cId="1163096059" sldId="264"/>
            <ac:graphicFrameMk id="3" creationId="{00000000-0000-0000-0000-000000000000}"/>
          </ac:graphicFrameMkLst>
        </pc:graphicFrameChg>
      </pc:sldChg>
      <pc:sldChg chg="del">
        <pc:chgData name="Arturo Hamilton" userId="5c61d2f4-0efd-44bf-b648-041247b2840e" providerId="ADAL" clId="{438CAE41-CEF8-4318-8822-F4A20E9267FD}" dt="2018-11-28T06:20:09.051" v="24" actId="2696"/>
        <pc:sldMkLst>
          <pc:docMk/>
          <pc:sldMk cId="344257168" sldId="265"/>
        </pc:sldMkLst>
      </pc:sldChg>
      <pc:sldChg chg="modSp">
        <pc:chgData name="Arturo Hamilton" userId="5c61d2f4-0efd-44bf-b648-041247b2840e" providerId="ADAL" clId="{438CAE41-CEF8-4318-8822-F4A20E9267FD}" dt="2018-11-28T06:23:38.705" v="84" actId="207"/>
        <pc:sldMkLst>
          <pc:docMk/>
          <pc:sldMk cId="945126075" sldId="309"/>
        </pc:sldMkLst>
        <pc:spChg chg="mod">
          <ac:chgData name="Arturo Hamilton" userId="5c61d2f4-0efd-44bf-b648-041247b2840e" providerId="ADAL" clId="{438CAE41-CEF8-4318-8822-F4A20E9267FD}" dt="2018-11-28T06:23:38.705" v="84" actId="207"/>
          <ac:spMkLst>
            <pc:docMk/>
            <pc:sldMk cId="945126075" sldId="309"/>
            <ac:spMk id="14" creationId="{00000000-0000-0000-0000-000000000000}"/>
          </ac:spMkLst>
        </pc:spChg>
        <pc:spChg chg="mod">
          <ac:chgData name="Arturo Hamilton" userId="5c61d2f4-0efd-44bf-b648-041247b2840e" providerId="ADAL" clId="{438CAE41-CEF8-4318-8822-F4A20E9267FD}" dt="2018-11-28T06:23:38.705" v="84" actId="207"/>
          <ac:spMkLst>
            <pc:docMk/>
            <pc:sldMk cId="945126075" sldId="309"/>
            <ac:spMk id="16" creationId="{00000000-0000-0000-0000-000000000000}"/>
          </ac:spMkLst>
        </pc:spChg>
      </pc:sldChg>
      <pc:sldChg chg="modSp">
        <pc:chgData name="Arturo Hamilton" userId="5c61d2f4-0efd-44bf-b648-041247b2840e" providerId="ADAL" clId="{438CAE41-CEF8-4318-8822-F4A20E9267FD}" dt="2018-11-28T06:24:15.537" v="85" actId="207"/>
        <pc:sldMkLst>
          <pc:docMk/>
          <pc:sldMk cId="3858195951" sldId="310"/>
        </pc:sldMkLst>
        <pc:spChg chg="mod">
          <ac:chgData name="Arturo Hamilton" userId="5c61d2f4-0efd-44bf-b648-041247b2840e" providerId="ADAL" clId="{438CAE41-CEF8-4318-8822-F4A20E9267FD}" dt="2018-11-28T06:24:15.537" v="85" actId="207"/>
          <ac:spMkLst>
            <pc:docMk/>
            <pc:sldMk cId="3858195951" sldId="310"/>
            <ac:spMk id="19" creationId="{00000000-0000-0000-0000-000000000000}"/>
          </ac:spMkLst>
        </pc:spChg>
      </pc:sldChg>
      <pc:sldChg chg="del">
        <pc:chgData name="Arturo Hamilton" userId="5c61d2f4-0efd-44bf-b648-041247b2840e" providerId="ADAL" clId="{438CAE41-CEF8-4318-8822-F4A20E9267FD}" dt="2018-11-28T06:20:34.189" v="26" actId="2696"/>
        <pc:sldMkLst>
          <pc:docMk/>
          <pc:sldMk cId="3547818105" sldId="311"/>
        </pc:sldMkLst>
      </pc:sldChg>
      <pc:sldChg chg="modSp">
        <pc:chgData name="Arturo Hamilton" userId="5c61d2f4-0efd-44bf-b648-041247b2840e" providerId="ADAL" clId="{438CAE41-CEF8-4318-8822-F4A20E9267FD}" dt="2018-11-28T06:20:55.679" v="31" actId="3062"/>
        <pc:sldMkLst>
          <pc:docMk/>
          <pc:sldMk cId="1811278418" sldId="316"/>
        </pc:sldMkLst>
        <pc:spChg chg="mod">
          <ac:chgData name="Arturo Hamilton" userId="5c61d2f4-0efd-44bf-b648-041247b2840e" providerId="ADAL" clId="{438CAE41-CEF8-4318-8822-F4A20E9267FD}" dt="2018-11-28T06:20:55.679" v="31" actId="3062"/>
          <ac:spMkLst>
            <pc:docMk/>
            <pc:sldMk cId="1811278418" sldId="316"/>
            <ac:spMk id="3" creationId="{FC69F540-64CA-4758-A329-96DFE6F32DED}"/>
          </ac:spMkLst>
        </pc:spChg>
      </pc:sldChg>
      <pc:sldChg chg="modSp">
        <pc:chgData name="Arturo Hamilton" userId="5c61d2f4-0efd-44bf-b648-041247b2840e" providerId="ADAL" clId="{438CAE41-CEF8-4318-8822-F4A20E9267FD}" dt="2018-11-28T06:21:09.550" v="34" actId="3062"/>
        <pc:sldMkLst>
          <pc:docMk/>
          <pc:sldMk cId="698531855" sldId="317"/>
        </pc:sldMkLst>
        <pc:spChg chg="mod">
          <ac:chgData name="Arturo Hamilton" userId="5c61d2f4-0efd-44bf-b648-041247b2840e" providerId="ADAL" clId="{438CAE41-CEF8-4318-8822-F4A20E9267FD}" dt="2018-11-28T06:21:09.550" v="34" actId="3062"/>
          <ac:spMkLst>
            <pc:docMk/>
            <pc:sldMk cId="698531855" sldId="317"/>
            <ac:spMk id="2" creationId="{00000000-0000-0000-0000-000000000000}"/>
          </ac:spMkLst>
        </pc:spChg>
        <pc:picChg chg="mod">
          <ac:chgData name="Arturo Hamilton" userId="5c61d2f4-0efd-44bf-b648-041247b2840e" providerId="ADAL" clId="{438CAE41-CEF8-4318-8822-F4A20E9267FD}" dt="2018-11-28T06:21:03.467" v="33" actId="1076"/>
          <ac:picMkLst>
            <pc:docMk/>
            <pc:sldMk cId="698531855" sldId="317"/>
            <ac:picMk id="3" creationId="{00000000-0000-0000-0000-000000000000}"/>
          </ac:picMkLst>
        </pc:picChg>
      </pc:sldChg>
      <pc:sldChg chg="modSp">
        <pc:chgData name="Arturo Hamilton" userId="5c61d2f4-0efd-44bf-b648-041247b2840e" providerId="ADAL" clId="{438CAE41-CEF8-4318-8822-F4A20E9267FD}" dt="2018-11-28T06:25:15.107" v="87" actId="207"/>
        <pc:sldMkLst>
          <pc:docMk/>
          <pc:sldMk cId="1586645399" sldId="318"/>
        </pc:sldMkLst>
        <pc:spChg chg="mod">
          <ac:chgData name="Arturo Hamilton" userId="5c61d2f4-0efd-44bf-b648-041247b2840e" providerId="ADAL" clId="{438CAE41-CEF8-4318-8822-F4A20E9267FD}" dt="2018-11-28T06:25:07.784" v="86" actId="3062"/>
          <ac:spMkLst>
            <pc:docMk/>
            <pc:sldMk cId="1586645399" sldId="318"/>
            <ac:spMk id="2" creationId="{00000000-0000-0000-0000-000000000000}"/>
          </ac:spMkLst>
        </pc:spChg>
        <pc:spChg chg="mod">
          <ac:chgData name="Arturo Hamilton" userId="5c61d2f4-0efd-44bf-b648-041247b2840e" providerId="ADAL" clId="{438CAE41-CEF8-4318-8822-F4A20E9267FD}" dt="2018-11-28T06:25:15.107" v="87" actId="207"/>
          <ac:spMkLst>
            <pc:docMk/>
            <pc:sldMk cId="1586645399" sldId="318"/>
            <ac:spMk id="7" creationId="{00000000-0000-0000-0000-000000000000}"/>
          </ac:spMkLst>
        </pc:spChg>
        <pc:spChg chg="mod">
          <ac:chgData name="Arturo Hamilton" userId="5c61d2f4-0efd-44bf-b648-041247b2840e" providerId="ADAL" clId="{438CAE41-CEF8-4318-8822-F4A20E9267FD}" dt="2018-11-28T06:25:15.107" v="87" actId="207"/>
          <ac:spMkLst>
            <pc:docMk/>
            <pc:sldMk cId="1586645399" sldId="318"/>
            <ac:spMk id="11" creationId="{00000000-0000-0000-0000-000000000000}"/>
          </ac:spMkLst>
        </pc:spChg>
        <pc:spChg chg="mod">
          <ac:chgData name="Arturo Hamilton" userId="5c61d2f4-0efd-44bf-b648-041247b2840e" providerId="ADAL" clId="{438CAE41-CEF8-4318-8822-F4A20E9267FD}" dt="2018-11-28T06:25:15.107" v="87" actId="207"/>
          <ac:spMkLst>
            <pc:docMk/>
            <pc:sldMk cId="1586645399" sldId="318"/>
            <ac:spMk id="16" creationId="{00000000-0000-0000-0000-000000000000}"/>
          </ac:spMkLst>
        </pc:spChg>
        <pc:spChg chg="mod">
          <ac:chgData name="Arturo Hamilton" userId="5c61d2f4-0efd-44bf-b648-041247b2840e" providerId="ADAL" clId="{438CAE41-CEF8-4318-8822-F4A20E9267FD}" dt="2018-11-28T06:25:15.107" v="87" actId="207"/>
          <ac:spMkLst>
            <pc:docMk/>
            <pc:sldMk cId="1586645399" sldId="318"/>
            <ac:spMk id="20" creationId="{00000000-0000-0000-0000-000000000000}"/>
          </ac:spMkLst>
        </pc:spChg>
      </pc:sldChg>
      <pc:sldChg chg="modSp">
        <pc:chgData name="Arturo Hamilton" userId="5c61d2f4-0efd-44bf-b648-041247b2840e" providerId="ADAL" clId="{438CAE41-CEF8-4318-8822-F4A20E9267FD}" dt="2018-11-28T06:25:33.433" v="125" actId="207"/>
        <pc:sldMkLst>
          <pc:docMk/>
          <pc:sldMk cId="2420142497" sldId="319"/>
        </pc:sldMkLst>
        <pc:spChg chg="mod">
          <ac:chgData name="Arturo Hamilton" userId="5c61d2f4-0efd-44bf-b648-041247b2840e" providerId="ADAL" clId="{438CAE41-CEF8-4318-8822-F4A20E9267FD}" dt="2018-11-28T06:25:33.433" v="125" actId="207"/>
          <ac:spMkLst>
            <pc:docMk/>
            <pc:sldMk cId="2420142497" sldId="319"/>
            <ac:spMk id="7" creationId="{00000000-0000-0000-0000-000000000000}"/>
          </ac:spMkLst>
        </pc:spChg>
        <pc:spChg chg="mod">
          <ac:chgData name="Arturo Hamilton" userId="5c61d2f4-0efd-44bf-b648-041247b2840e" providerId="ADAL" clId="{438CAE41-CEF8-4318-8822-F4A20E9267FD}" dt="2018-11-28T06:25:24.461" v="124" actId="1036"/>
          <ac:spMkLst>
            <pc:docMk/>
            <pc:sldMk cId="2420142497" sldId="319"/>
            <ac:spMk id="9" creationId="{00000000-0000-0000-0000-000000000000}"/>
          </ac:spMkLst>
        </pc:spChg>
        <pc:spChg chg="mod">
          <ac:chgData name="Arturo Hamilton" userId="5c61d2f4-0efd-44bf-b648-041247b2840e" providerId="ADAL" clId="{438CAE41-CEF8-4318-8822-F4A20E9267FD}" dt="2018-11-28T06:25:24.461" v="124" actId="1036"/>
          <ac:spMkLst>
            <pc:docMk/>
            <pc:sldMk cId="2420142497" sldId="319"/>
            <ac:spMk id="13" creationId="{00000000-0000-0000-0000-000000000000}"/>
          </ac:spMkLst>
        </pc:spChg>
        <pc:spChg chg="mod">
          <ac:chgData name="Arturo Hamilton" userId="5c61d2f4-0efd-44bf-b648-041247b2840e" providerId="ADAL" clId="{438CAE41-CEF8-4318-8822-F4A20E9267FD}" dt="2018-11-28T06:25:33.433" v="125" actId="207"/>
          <ac:spMkLst>
            <pc:docMk/>
            <pc:sldMk cId="2420142497" sldId="319"/>
            <ac:spMk id="20" creationId="{00000000-0000-0000-0000-000000000000}"/>
          </ac:spMkLst>
        </pc:spChg>
      </pc:sldChg>
      <pc:sldChg chg="modSp">
        <pc:chgData name="Arturo Hamilton" userId="5c61d2f4-0efd-44bf-b648-041247b2840e" providerId="ADAL" clId="{438CAE41-CEF8-4318-8822-F4A20E9267FD}" dt="2018-11-28T06:26:11.010" v="129" actId="207"/>
        <pc:sldMkLst>
          <pc:docMk/>
          <pc:sldMk cId="1613782625" sldId="320"/>
        </pc:sldMkLst>
        <pc:spChg chg="mod">
          <ac:chgData name="Arturo Hamilton" userId="5c61d2f4-0efd-44bf-b648-041247b2840e" providerId="ADAL" clId="{438CAE41-CEF8-4318-8822-F4A20E9267FD}" dt="2018-11-28T06:25:46.323" v="127" actId="3062"/>
          <ac:spMkLst>
            <pc:docMk/>
            <pc:sldMk cId="1613782625" sldId="320"/>
            <ac:spMk id="2" creationId="{00000000-0000-0000-0000-000000000000}"/>
          </ac:spMkLst>
        </pc:spChg>
        <pc:spChg chg="mod">
          <ac:chgData name="Arturo Hamilton" userId="5c61d2f4-0efd-44bf-b648-041247b2840e" providerId="ADAL" clId="{438CAE41-CEF8-4318-8822-F4A20E9267FD}" dt="2018-11-28T06:25:41.407" v="126" actId="207"/>
          <ac:spMkLst>
            <pc:docMk/>
            <pc:sldMk cId="1613782625" sldId="320"/>
            <ac:spMk id="3" creationId="{00000000-0000-0000-0000-000000000000}"/>
          </ac:spMkLst>
        </pc:spChg>
        <pc:spChg chg="mod">
          <ac:chgData name="Arturo Hamilton" userId="5c61d2f4-0efd-44bf-b648-041247b2840e" providerId="ADAL" clId="{438CAE41-CEF8-4318-8822-F4A20E9267FD}" dt="2018-11-28T06:25:41.407" v="126" actId="207"/>
          <ac:spMkLst>
            <pc:docMk/>
            <pc:sldMk cId="1613782625" sldId="320"/>
            <ac:spMk id="4" creationId="{00000000-0000-0000-0000-000000000000}"/>
          </ac:spMkLst>
        </pc:spChg>
        <pc:spChg chg="mod">
          <ac:chgData name="Arturo Hamilton" userId="5c61d2f4-0efd-44bf-b648-041247b2840e" providerId="ADAL" clId="{438CAE41-CEF8-4318-8822-F4A20E9267FD}" dt="2018-11-28T06:26:11.010" v="129" actId="207"/>
          <ac:spMkLst>
            <pc:docMk/>
            <pc:sldMk cId="1613782625" sldId="320"/>
            <ac:spMk id="5" creationId="{00000000-0000-0000-0000-000000000000}"/>
          </ac:spMkLst>
        </pc:spChg>
        <pc:spChg chg="mod">
          <ac:chgData name="Arturo Hamilton" userId="5c61d2f4-0efd-44bf-b648-041247b2840e" providerId="ADAL" clId="{438CAE41-CEF8-4318-8822-F4A20E9267FD}" dt="2018-11-28T06:26:04.298" v="128" actId="207"/>
          <ac:spMkLst>
            <pc:docMk/>
            <pc:sldMk cId="1613782625" sldId="320"/>
            <ac:spMk id="6" creationId="{00000000-0000-0000-0000-000000000000}"/>
          </ac:spMkLst>
        </pc:spChg>
        <pc:spChg chg="mod">
          <ac:chgData name="Arturo Hamilton" userId="5c61d2f4-0efd-44bf-b648-041247b2840e" providerId="ADAL" clId="{438CAE41-CEF8-4318-8822-F4A20E9267FD}" dt="2018-11-28T06:26:04.298" v="128" actId="207"/>
          <ac:spMkLst>
            <pc:docMk/>
            <pc:sldMk cId="1613782625" sldId="320"/>
            <ac:spMk id="7" creationId="{00000000-0000-0000-0000-000000000000}"/>
          </ac:spMkLst>
        </pc:spChg>
        <pc:spChg chg="mod">
          <ac:chgData name="Arturo Hamilton" userId="5c61d2f4-0efd-44bf-b648-041247b2840e" providerId="ADAL" clId="{438CAE41-CEF8-4318-8822-F4A20E9267FD}" dt="2018-11-28T06:26:11.010" v="129" actId="207"/>
          <ac:spMkLst>
            <pc:docMk/>
            <pc:sldMk cId="1613782625" sldId="320"/>
            <ac:spMk id="8" creationId="{00000000-0000-0000-0000-000000000000}"/>
          </ac:spMkLst>
        </pc:spChg>
        <pc:spChg chg="mod">
          <ac:chgData name="Arturo Hamilton" userId="5c61d2f4-0efd-44bf-b648-041247b2840e" providerId="ADAL" clId="{438CAE41-CEF8-4318-8822-F4A20E9267FD}" dt="2018-11-28T06:26:04.298" v="128" actId="207"/>
          <ac:spMkLst>
            <pc:docMk/>
            <pc:sldMk cId="1613782625" sldId="320"/>
            <ac:spMk id="9" creationId="{00000000-0000-0000-0000-000000000000}"/>
          </ac:spMkLst>
        </pc:spChg>
        <pc:spChg chg="mod">
          <ac:chgData name="Arturo Hamilton" userId="5c61d2f4-0efd-44bf-b648-041247b2840e" providerId="ADAL" clId="{438CAE41-CEF8-4318-8822-F4A20E9267FD}" dt="2018-11-28T06:26:04.298" v="128" actId="207"/>
          <ac:spMkLst>
            <pc:docMk/>
            <pc:sldMk cId="1613782625" sldId="320"/>
            <ac:spMk id="10" creationId="{00000000-0000-0000-0000-000000000000}"/>
          </ac:spMkLst>
        </pc:spChg>
        <pc:spChg chg="mod">
          <ac:chgData name="Arturo Hamilton" userId="5c61d2f4-0efd-44bf-b648-041247b2840e" providerId="ADAL" clId="{438CAE41-CEF8-4318-8822-F4A20E9267FD}" dt="2018-11-28T06:26:04.298" v="128" actId="207"/>
          <ac:spMkLst>
            <pc:docMk/>
            <pc:sldMk cId="1613782625" sldId="320"/>
            <ac:spMk id="11" creationId="{00000000-0000-0000-0000-000000000000}"/>
          </ac:spMkLst>
        </pc:spChg>
        <pc:spChg chg="mod">
          <ac:chgData name="Arturo Hamilton" userId="5c61d2f4-0efd-44bf-b648-041247b2840e" providerId="ADAL" clId="{438CAE41-CEF8-4318-8822-F4A20E9267FD}" dt="2018-11-28T06:25:41.407" v="126" actId="207"/>
          <ac:spMkLst>
            <pc:docMk/>
            <pc:sldMk cId="1613782625" sldId="320"/>
            <ac:spMk id="12" creationId="{00000000-0000-0000-0000-000000000000}"/>
          </ac:spMkLst>
        </pc:spChg>
        <pc:spChg chg="mod">
          <ac:chgData name="Arturo Hamilton" userId="5c61d2f4-0efd-44bf-b648-041247b2840e" providerId="ADAL" clId="{438CAE41-CEF8-4318-8822-F4A20E9267FD}" dt="2018-11-28T06:26:11.010" v="129" actId="207"/>
          <ac:spMkLst>
            <pc:docMk/>
            <pc:sldMk cId="1613782625" sldId="320"/>
            <ac:spMk id="13" creationId="{00000000-0000-0000-0000-000000000000}"/>
          </ac:spMkLst>
        </pc:spChg>
        <pc:spChg chg="mod">
          <ac:chgData name="Arturo Hamilton" userId="5c61d2f4-0efd-44bf-b648-041247b2840e" providerId="ADAL" clId="{438CAE41-CEF8-4318-8822-F4A20E9267FD}" dt="2018-11-28T06:26:04.298" v="128" actId="207"/>
          <ac:spMkLst>
            <pc:docMk/>
            <pc:sldMk cId="1613782625" sldId="320"/>
            <ac:spMk id="14" creationId="{00000000-0000-0000-0000-000000000000}"/>
          </ac:spMkLst>
        </pc:spChg>
        <pc:spChg chg="mod">
          <ac:chgData name="Arturo Hamilton" userId="5c61d2f4-0efd-44bf-b648-041247b2840e" providerId="ADAL" clId="{438CAE41-CEF8-4318-8822-F4A20E9267FD}" dt="2018-11-28T06:26:04.298" v="128" actId="207"/>
          <ac:spMkLst>
            <pc:docMk/>
            <pc:sldMk cId="1613782625" sldId="320"/>
            <ac:spMk id="16" creationId="{00000000-0000-0000-0000-000000000000}"/>
          </ac:spMkLst>
        </pc:spChg>
        <pc:spChg chg="mod">
          <ac:chgData name="Arturo Hamilton" userId="5c61d2f4-0efd-44bf-b648-041247b2840e" providerId="ADAL" clId="{438CAE41-CEF8-4318-8822-F4A20E9267FD}" dt="2018-11-28T06:25:41.407" v="126" actId="207"/>
          <ac:spMkLst>
            <pc:docMk/>
            <pc:sldMk cId="1613782625" sldId="320"/>
            <ac:spMk id="18" creationId="{00000000-0000-0000-0000-000000000000}"/>
          </ac:spMkLst>
        </pc:spChg>
        <pc:spChg chg="mod">
          <ac:chgData name="Arturo Hamilton" userId="5c61d2f4-0efd-44bf-b648-041247b2840e" providerId="ADAL" clId="{438CAE41-CEF8-4318-8822-F4A20E9267FD}" dt="2018-11-28T06:26:11.010" v="129" actId="207"/>
          <ac:spMkLst>
            <pc:docMk/>
            <pc:sldMk cId="1613782625" sldId="320"/>
            <ac:spMk id="19" creationId="{00000000-0000-0000-0000-000000000000}"/>
          </ac:spMkLst>
        </pc:spChg>
        <pc:spChg chg="mod">
          <ac:chgData name="Arturo Hamilton" userId="5c61d2f4-0efd-44bf-b648-041247b2840e" providerId="ADAL" clId="{438CAE41-CEF8-4318-8822-F4A20E9267FD}" dt="2018-11-28T06:26:04.298" v="128" actId="207"/>
          <ac:spMkLst>
            <pc:docMk/>
            <pc:sldMk cId="1613782625" sldId="320"/>
            <ac:spMk id="20" creationId="{00000000-0000-0000-0000-000000000000}"/>
          </ac:spMkLst>
        </pc:spChg>
        <pc:spChg chg="mod">
          <ac:chgData name="Arturo Hamilton" userId="5c61d2f4-0efd-44bf-b648-041247b2840e" providerId="ADAL" clId="{438CAE41-CEF8-4318-8822-F4A20E9267FD}" dt="2018-11-28T06:26:04.298" v="128" actId="207"/>
          <ac:spMkLst>
            <pc:docMk/>
            <pc:sldMk cId="1613782625" sldId="320"/>
            <ac:spMk id="21" creationId="{00000000-0000-0000-0000-000000000000}"/>
          </ac:spMkLst>
        </pc:spChg>
      </pc:sldChg>
      <pc:sldChg chg="modSp">
        <pc:chgData name="Arturo Hamilton" userId="5c61d2f4-0efd-44bf-b648-041247b2840e" providerId="ADAL" clId="{438CAE41-CEF8-4318-8822-F4A20E9267FD}" dt="2018-11-28T06:26:25.735" v="131" actId="207"/>
        <pc:sldMkLst>
          <pc:docMk/>
          <pc:sldMk cId="3898879506" sldId="321"/>
        </pc:sldMkLst>
        <pc:spChg chg="mod">
          <ac:chgData name="Arturo Hamilton" userId="5c61d2f4-0efd-44bf-b648-041247b2840e" providerId="ADAL" clId="{438CAE41-CEF8-4318-8822-F4A20E9267FD}" dt="2018-11-28T06:26:18.852" v="130" actId="3062"/>
          <ac:spMkLst>
            <pc:docMk/>
            <pc:sldMk cId="3898879506" sldId="321"/>
            <ac:spMk id="2" creationId="{00000000-0000-0000-0000-000000000000}"/>
          </ac:spMkLst>
        </pc:spChg>
        <pc:spChg chg="mod">
          <ac:chgData name="Arturo Hamilton" userId="5c61d2f4-0efd-44bf-b648-041247b2840e" providerId="ADAL" clId="{438CAE41-CEF8-4318-8822-F4A20E9267FD}" dt="2018-11-28T06:26:25.735" v="131" actId="207"/>
          <ac:spMkLst>
            <pc:docMk/>
            <pc:sldMk cId="3898879506" sldId="321"/>
            <ac:spMk id="8" creationId="{00000000-0000-0000-0000-000000000000}"/>
          </ac:spMkLst>
        </pc:spChg>
        <pc:spChg chg="mod">
          <ac:chgData name="Arturo Hamilton" userId="5c61d2f4-0efd-44bf-b648-041247b2840e" providerId="ADAL" clId="{438CAE41-CEF8-4318-8822-F4A20E9267FD}" dt="2018-11-28T06:26:25.735" v="131" actId="207"/>
          <ac:spMkLst>
            <pc:docMk/>
            <pc:sldMk cId="3898879506" sldId="321"/>
            <ac:spMk id="18" creationId="{00000000-0000-0000-0000-000000000000}"/>
          </ac:spMkLst>
        </pc:spChg>
        <pc:spChg chg="mod">
          <ac:chgData name="Arturo Hamilton" userId="5c61d2f4-0efd-44bf-b648-041247b2840e" providerId="ADAL" clId="{438CAE41-CEF8-4318-8822-F4A20E9267FD}" dt="2018-11-28T06:26:25.735" v="131" actId="207"/>
          <ac:spMkLst>
            <pc:docMk/>
            <pc:sldMk cId="3898879506" sldId="321"/>
            <ac:spMk id="19" creationId="{00000000-0000-0000-0000-000000000000}"/>
          </ac:spMkLst>
        </pc:spChg>
        <pc:spChg chg="mod">
          <ac:chgData name="Arturo Hamilton" userId="5c61d2f4-0efd-44bf-b648-041247b2840e" providerId="ADAL" clId="{438CAE41-CEF8-4318-8822-F4A20E9267FD}" dt="2018-11-28T06:26:25.735" v="131" actId="207"/>
          <ac:spMkLst>
            <pc:docMk/>
            <pc:sldMk cId="3898879506" sldId="321"/>
            <ac:spMk id="20" creationId="{00000000-0000-0000-0000-000000000000}"/>
          </ac:spMkLst>
        </pc:spChg>
        <pc:spChg chg="mod">
          <ac:chgData name="Arturo Hamilton" userId="5c61d2f4-0efd-44bf-b648-041247b2840e" providerId="ADAL" clId="{438CAE41-CEF8-4318-8822-F4A20E9267FD}" dt="2018-11-28T06:26:25.735" v="131" actId="207"/>
          <ac:spMkLst>
            <pc:docMk/>
            <pc:sldMk cId="3898879506" sldId="321"/>
            <ac:spMk id="21" creationId="{00000000-0000-0000-0000-000000000000}"/>
          </ac:spMkLst>
        </pc:spChg>
      </pc:sldChg>
      <pc:sldChg chg="modSp">
        <pc:chgData name="Arturo Hamilton" userId="5c61d2f4-0efd-44bf-b648-041247b2840e" providerId="ADAL" clId="{438CAE41-CEF8-4318-8822-F4A20E9267FD}" dt="2018-11-28T06:26:46.877" v="132" actId="3062"/>
        <pc:sldMkLst>
          <pc:docMk/>
          <pc:sldMk cId="1386062262" sldId="324"/>
        </pc:sldMkLst>
        <pc:spChg chg="mod">
          <ac:chgData name="Arturo Hamilton" userId="5c61d2f4-0efd-44bf-b648-041247b2840e" providerId="ADAL" clId="{438CAE41-CEF8-4318-8822-F4A20E9267FD}" dt="2018-11-28T06:26:46.877" v="132" actId="3062"/>
          <ac:spMkLst>
            <pc:docMk/>
            <pc:sldMk cId="1386062262" sldId="324"/>
            <ac:spMk id="2" creationId="{00000000-0000-0000-0000-000000000000}"/>
          </ac:spMkLst>
        </pc:spChg>
      </pc:sldChg>
      <pc:sldChg chg="modSp">
        <pc:chgData name="Arturo Hamilton" userId="5c61d2f4-0efd-44bf-b648-041247b2840e" providerId="ADAL" clId="{438CAE41-CEF8-4318-8822-F4A20E9267FD}" dt="2018-11-28T06:27:33.268" v="138" actId="207"/>
        <pc:sldMkLst>
          <pc:docMk/>
          <pc:sldMk cId="3189332659" sldId="325"/>
        </pc:sldMkLst>
        <pc:spChg chg="mod">
          <ac:chgData name="Arturo Hamilton" userId="5c61d2f4-0efd-44bf-b648-041247b2840e" providerId="ADAL" clId="{438CAE41-CEF8-4318-8822-F4A20E9267FD}" dt="2018-11-28T06:26:52.263" v="133" actId="3062"/>
          <ac:spMkLst>
            <pc:docMk/>
            <pc:sldMk cId="3189332659" sldId="325"/>
            <ac:spMk id="2" creationId="{00000000-0000-0000-0000-000000000000}"/>
          </ac:spMkLst>
        </pc:spChg>
        <pc:graphicFrameChg chg="mod">
          <ac:chgData name="Arturo Hamilton" userId="5c61d2f4-0efd-44bf-b648-041247b2840e" providerId="ADAL" clId="{438CAE41-CEF8-4318-8822-F4A20E9267FD}" dt="2018-11-28T06:27:33.268" v="138" actId="207"/>
          <ac:graphicFrameMkLst>
            <pc:docMk/>
            <pc:sldMk cId="3189332659" sldId="325"/>
            <ac:graphicFrameMk id="3" creationId="{00000000-0000-0000-0000-000000000000}"/>
          </ac:graphicFrameMkLst>
        </pc:graphicFrameChg>
      </pc:sldChg>
      <pc:sldChg chg="modSp">
        <pc:chgData name="Arturo Hamilton" userId="5c61d2f4-0efd-44bf-b648-041247b2840e" providerId="ADAL" clId="{438CAE41-CEF8-4318-8822-F4A20E9267FD}" dt="2018-11-28T06:27:51.504" v="141" actId="207"/>
        <pc:sldMkLst>
          <pc:docMk/>
          <pc:sldMk cId="2787604451" sldId="326"/>
        </pc:sldMkLst>
        <pc:spChg chg="mod">
          <ac:chgData name="Arturo Hamilton" userId="5c61d2f4-0efd-44bf-b648-041247b2840e" providerId="ADAL" clId="{438CAE41-CEF8-4318-8822-F4A20E9267FD}" dt="2018-11-28T06:27:42.156" v="139" actId="3062"/>
          <ac:spMkLst>
            <pc:docMk/>
            <pc:sldMk cId="2787604451" sldId="326"/>
            <ac:spMk id="2" creationId="{00000000-0000-0000-0000-000000000000}"/>
          </ac:spMkLst>
        </pc:spChg>
        <pc:spChg chg="mod">
          <ac:chgData name="Arturo Hamilton" userId="5c61d2f4-0efd-44bf-b648-041247b2840e" providerId="ADAL" clId="{438CAE41-CEF8-4318-8822-F4A20E9267FD}" dt="2018-11-28T06:27:51.504" v="141" actId="207"/>
          <ac:spMkLst>
            <pc:docMk/>
            <pc:sldMk cId="2787604451" sldId="326"/>
            <ac:spMk id="7" creationId="{00000000-0000-0000-0000-000000000000}"/>
          </ac:spMkLst>
        </pc:spChg>
        <pc:spChg chg="mod">
          <ac:chgData name="Arturo Hamilton" userId="5c61d2f4-0efd-44bf-b648-041247b2840e" providerId="ADAL" clId="{438CAE41-CEF8-4318-8822-F4A20E9267FD}" dt="2018-11-28T06:27:51.504" v="141" actId="207"/>
          <ac:spMkLst>
            <pc:docMk/>
            <pc:sldMk cId="2787604451" sldId="326"/>
            <ac:spMk id="20" creationId="{00000000-0000-0000-0000-000000000000}"/>
          </ac:spMkLst>
        </pc:spChg>
      </pc:sldChg>
      <pc:sldChg chg="modSp">
        <pc:chgData name="Arturo Hamilton" userId="5c61d2f4-0efd-44bf-b648-041247b2840e" providerId="ADAL" clId="{438CAE41-CEF8-4318-8822-F4A20E9267FD}" dt="2018-11-28T06:28:06.803" v="143" actId="207"/>
        <pc:sldMkLst>
          <pc:docMk/>
          <pc:sldMk cId="336760655" sldId="330"/>
        </pc:sldMkLst>
        <pc:spChg chg="mod">
          <ac:chgData name="Arturo Hamilton" userId="5c61d2f4-0efd-44bf-b648-041247b2840e" providerId="ADAL" clId="{438CAE41-CEF8-4318-8822-F4A20E9267FD}" dt="2018-11-28T06:27:58.068" v="142" actId="3062"/>
          <ac:spMkLst>
            <pc:docMk/>
            <pc:sldMk cId="336760655" sldId="330"/>
            <ac:spMk id="2" creationId="{00000000-0000-0000-0000-000000000000}"/>
          </ac:spMkLst>
        </pc:spChg>
        <pc:spChg chg="mod">
          <ac:chgData name="Arturo Hamilton" userId="5c61d2f4-0efd-44bf-b648-041247b2840e" providerId="ADAL" clId="{438CAE41-CEF8-4318-8822-F4A20E9267FD}" dt="2018-11-28T06:28:06.803" v="143" actId="207"/>
          <ac:spMkLst>
            <pc:docMk/>
            <pc:sldMk cId="336760655" sldId="330"/>
            <ac:spMk id="10" creationId="{00000000-0000-0000-0000-000000000000}"/>
          </ac:spMkLst>
        </pc:spChg>
        <pc:spChg chg="mod">
          <ac:chgData name="Arturo Hamilton" userId="5c61d2f4-0efd-44bf-b648-041247b2840e" providerId="ADAL" clId="{438CAE41-CEF8-4318-8822-F4A20E9267FD}" dt="2018-11-28T06:28:06.803" v="143" actId="207"/>
          <ac:spMkLst>
            <pc:docMk/>
            <pc:sldMk cId="336760655" sldId="330"/>
            <ac:spMk id="12" creationId="{00000000-0000-0000-0000-000000000000}"/>
          </ac:spMkLst>
        </pc:spChg>
        <pc:spChg chg="mod">
          <ac:chgData name="Arturo Hamilton" userId="5c61d2f4-0efd-44bf-b648-041247b2840e" providerId="ADAL" clId="{438CAE41-CEF8-4318-8822-F4A20E9267FD}" dt="2018-11-28T06:28:06.803" v="143" actId="207"/>
          <ac:spMkLst>
            <pc:docMk/>
            <pc:sldMk cId="336760655" sldId="330"/>
            <ac:spMk id="13" creationId="{00000000-0000-0000-0000-000000000000}"/>
          </ac:spMkLst>
        </pc:spChg>
        <pc:spChg chg="mod">
          <ac:chgData name="Arturo Hamilton" userId="5c61d2f4-0efd-44bf-b648-041247b2840e" providerId="ADAL" clId="{438CAE41-CEF8-4318-8822-F4A20E9267FD}" dt="2018-11-28T06:28:06.803" v="143" actId="207"/>
          <ac:spMkLst>
            <pc:docMk/>
            <pc:sldMk cId="336760655" sldId="330"/>
            <ac:spMk id="16" creationId="{00000000-0000-0000-0000-000000000000}"/>
          </ac:spMkLst>
        </pc:spChg>
        <pc:spChg chg="mod">
          <ac:chgData name="Arturo Hamilton" userId="5c61d2f4-0efd-44bf-b648-041247b2840e" providerId="ADAL" clId="{438CAE41-CEF8-4318-8822-F4A20E9267FD}" dt="2018-11-28T06:28:06.803" v="143" actId="207"/>
          <ac:spMkLst>
            <pc:docMk/>
            <pc:sldMk cId="336760655" sldId="330"/>
            <ac:spMk id="18" creationId="{00000000-0000-0000-0000-000000000000}"/>
          </ac:spMkLst>
        </pc:spChg>
      </pc:sldChg>
      <pc:sldChg chg="modSp modTransition">
        <pc:chgData name="Arturo Hamilton" userId="5c61d2f4-0efd-44bf-b648-041247b2840e" providerId="ADAL" clId="{438CAE41-CEF8-4318-8822-F4A20E9267FD}" dt="2018-11-28T06:28:23.169" v="145" actId="33524"/>
        <pc:sldMkLst>
          <pc:docMk/>
          <pc:sldMk cId="708648235" sldId="331"/>
        </pc:sldMkLst>
        <pc:spChg chg="mod">
          <ac:chgData name="Arturo Hamilton" userId="5c61d2f4-0efd-44bf-b648-041247b2840e" providerId="ADAL" clId="{438CAE41-CEF8-4318-8822-F4A20E9267FD}" dt="2018-11-28T06:28:19.197" v="144" actId="207"/>
          <ac:spMkLst>
            <pc:docMk/>
            <pc:sldMk cId="708648235" sldId="331"/>
            <ac:spMk id="7" creationId="{00000000-0000-0000-0000-000000000000}"/>
          </ac:spMkLst>
        </pc:spChg>
        <pc:spChg chg="mod">
          <ac:chgData name="Arturo Hamilton" userId="5c61d2f4-0efd-44bf-b648-041247b2840e" providerId="ADAL" clId="{438CAE41-CEF8-4318-8822-F4A20E9267FD}" dt="2018-11-28T06:28:23.169" v="145" actId="33524"/>
          <ac:spMkLst>
            <pc:docMk/>
            <pc:sldMk cId="708648235" sldId="331"/>
            <ac:spMk id="9" creationId="{00000000-0000-0000-0000-000000000000}"/>
          </ac:spMkLst>
        </pc:spChg>
        <pc:spChg chg="mod">
          <ac:chgData name="Arturo Hamilton" userId="5c61d2f4-0efd-44bf-b648-041247b2840e" providerId="ADAL" clId="{438CAE41-CEF8-4318-8822-F4A20E9267FD}" dt="2018-11-28T06:28:19.197" v="144" actId="207"/>
          <ac:spMkLst>
            <pc:docMk/>
            <pc:sldMk cId="708648235" sldId="331"/>
            <ac:spMk id="10" creationId="{00000000-0000-0000-0000-000000000000}"/>
          </ac:spMkLst>
        </pc:spChg>
        <pc:spChg chg="mod">
          <ac:chgData name="Arturo Hamilton" userId="5c61d2f4-0efd-44bf-b648-041247b2840e" providerId="ADAL" clId="{438CAE41-CEF8-4318-8822-F4A20E9267FD}" dt="2018-11-28T06:28:19.197" v="144" actId="207"/>
          <ac:spMkLst>
            <pc:docMk/>
            <pc:sldMk cId="708648235" sldId="331"/>
            <ac:spMk id="20" creationId="{00000000-0000-0000-0000-000000000000}"/>
          </ac:spMkLst>
        </pc:spChg>
      </pc:sldChg>
      <pc:sldChg chg="del">
        <pc:chgData name="Arturo Hamilton" userId="5c61d2f4-0efd-44bf-b648-041247b2840e" providerId="ADAL" clId="{438CAE41-CEF8-4318-8822-F4A20E9267FD}" dt="2018-11-28T06:22:48.131" v="67" actId="2696"/>
        <pc:sldMkLst>
          <pc:docMk/>
          <pc:sldMk cId="1547767631" sldId="332"/>
        </pc:sldMkLst>
      </pc:sldChg>
      <pc:sldChg chg="modSp">
        <pc:chgData name="Arturo Hamilton" userId="5c61d2f4-0efd-44bf-b648-041247b2840e" providerId="ADAL" clId="{438CAE41-CEF8-4318-8822-F4A20E9267FD}" dt="2018-11-28T06:29:21.853" v="182" actId="20577"/>
        <pc:sldMkLst>
          <pc:docMk/>
          <pc:sldMk cId="101565506" sldId="333"/>
        </pc:sldMkLst>
        <pc:spChg chg="mod">
          <ac:chgData name="Arturo Hamilton" userId="5c61d2f4-0efd-44bf-b648-041247b2840e" providerId="ADAL" clId="{438CAE41-CEF8-4318-8822-F4A20E9267FD}" dt="2018-11-28T06:29:21.853" v="182" actId="20577"/>
          <ac:spMkLst>
            <pc:docMk/>
            <pc:sldMk cId="101565506" sldId="333"/>
            <ac:spMk id="2" creationId="{70967734-E499-4AD8-B503-91002C257E4B}"/>
          </ac:spMkLst>
        </pc:spChg>
      </pc:sldChg>
      <pc:sldChg chg="del">
        <pc:chgData name="Arturo Hamilton" userId="5c61d2f4-0efd-44bf-b648-041247b2840e" providerId="ADAL" clId="{438CAE41-CEF8-4318-8822-F4A20E9267FD}" dt="2018-11-28T06:22:52.992" v="68" actId="2696"/>
        <pc:sldMkLst>
          <pc:docMk/>
          <pc:sldMk cId="1124983059" sldId="335"/>
        </pc:sldMkLst>
      </pc:sldChg>
      <pc:sldChg chg="del">
        <pc:chgData name="Arturo Hamilton" userId="5c61d2f4-0efd-44bf-b648-041247b2840e" providerId="ADAL" clId="{438CAE41-CEF8-4318-8822-F4A20E9267FD}" dt="2018-11-28T06:22:53.691" v="69" actId="2696"/>
        <pc:sldMkLst>
          <pc:docMk/>
          <pc:sldMk cId="3930060222" sldId="336"/>
        </pc:sldMkLst>
      </pc:sldChg>
      <pc:sldChg chg="del">
        <pc:chgData name="Arturo Hamilton" userId="5c61d2f4-0efd-44bf-b648-041247b2840e" providerId="ADAL" clId="{438CAE41-CEF8-4318-8822-F4A20E9267FD}" dt="2018-11-28T06:22:54.512" v="70" actId="2696"/>
        <pc:sldMkLst>
          <pc:docMk/>
          <pc:sldMk cId="3696878132" sldId="339"/>
        </pc:sldMkLst>
      </pc:sldChg>
      <pc:sldChg chg="del">
        <pc:chgData name="Arturo Hamilton" userId="5c61d2f4-0efd-44bf-b648-041247b2840e" providerId="ADAL" clId="{438CAE41-CEF8-4318-8822-F4A20E9267FD}" dt="2018-11-28T06:22:54.849" v="71" actId="2696"/>
        <pc:sldMkLst>
          <pc:docMk/>
          <pc:sldMk cId="3759831859" sldId="340"/>
        </pc:sldMkLst>
      </pc:sldChg>
      <pc:sldChg chg="del">
        <pc:chgData name="Arturo Hamilton" userId="5c61d2f4-0efd-44bf-b648-041247b2840e" providerId="ADAL" clId="{438CAE41-CEF8-4318-8822-F4A20E9267FD}" dt="2018-11-28T06:22:55.710" v="72" actId="2696"/>
        <pc:sldMkLst>
          <pc:docMk/>
          <pc:sldMk cId="2858607615" sldId="341"/>
        </pc:sldMkLst>
      </pc:sldChg>
      <pc:sldChg chg="del">
        <pc:chgData name="Arturo Hamilton" userId="5c61d2f4-0efd-44bf-b648-041247b2840e" providerId="ADAL" clId="{438CAE41-CEF8-4318-8822-F4A20E9267FD}" dt="2018-11-28T06:22:56.562" v="73" actId="2696"/>
        <pc:sldMkLst>
          <pc:docMk/>
          <pc:sldMk cId="571886685" sldId="342"/>
        </pc:sldMkLst>
      </pc:sldChg>
      <pc:sldChg chg="del">
        <pc:chgData name="Arturo Hamilton" userId="5c61d2f4-0efd-44bf-b648-041247b2840e" providerId="ADAL" clId="{438CAE41-CEF8-4318-8822-F4A20E9267FD}" dt="2018-11-28T06:22:57.097" v="74" actId="2696"/>
        <pc:sldMkLst>
          <pc:docMk/>
          <pc:sldMk cId="2450439293" sldId="343"/>
        </pc:sldMkLst>
      </pc:sldChg>
      <pc:sldChg chg="del">
        <pc:chgData name="Arturo Hamilton" userId="5c61d2f4-0efd-44bf-b648-041247b2840e" providerId="ADAL" clId="{438CAE41-CEF8-4318-8822-F4A20E9267FD}" dt="2018-11-28T06:22:57.586" v="75" actId="2696"/>
        <pc:sldMkLst>
          <pc:docMk/>
          <pc:sldMk cId="1605130965" sldId="344"/>
        </pc:sldMkLst>
      </pc:sldChg>
      <pc:sldChg chg="del">
        <pc:chgData name="Arturo Hamilton" userId="5c61d2f4-0efd-44bf-b648-041247b2840e" providerId="ADAL" clId="{438CAE41-CEF8-4318-8822-F4A20E9267FD}" dt="2018-11-28T06:22:58.214" v="76" actId="2696"/>
        <pc:sldMkLst>
          <pc:docMk/>
          <pc:sldMk cId="2378632086" sldId="345"/>
        </pc:sldMkLst>
      </pc:sldChg>
      <pc:sldChg chg="del">
        <pc:chgData name="Arturo Hamilton" userId="5c61d2f4-0efd-44bf-b648-041247b2840e" providerId="ADAL" clId="{438CAE41-CEF8-4318-8822-F4A20E9267FD}" dt="2018-11-28T06:22:58.728" v="77" actId="2696"/>
        <pc:sldMkLst>
          <pc:docMk/>
          <pc:sldMk cId="3813298408" sldId="346"/>
        </pc:sldMkLst>
      </pc:sldChg>
      <pc:sldChg chg="del">
        <pc:chgData name="Arturo Hamilton" userId="5c61d2f4-0efd-44bf-b648-041247b2840e" providerId="ADAL" clId="{438CAE41-CEF8-4318-8822-F4A20E9267FD}" dt="2018-11-28T06:22:59.190" v="78" actId="2696"/>
        <pc:sldMkLst>
          <pc:docMk/>
          <pc:sldMk cId="2417119322" sldId="347"/>
        </pc:sldMkLst>
      </pc:sldChg>
      <pc:sldChg chg="del">
        <pc:chgData name="Arturo Hamilton" userId="5c61d2f4-0efd-44bf-b648-041247b2840e" providerId="ADAL" clId="{438CAE41-CEF8-4318-8822-F4A20E9267FD}" dt="2018-11-28T06:22:59.845" v="79" actId="2696"/>
        <pc:sldMkLst>
          <pc:docMk/>
          <pc:sldMk cId="827551341" sldId="348"/>
        </pc:sldMkLst>
      </pc:sldChg>
      <pc:sldChg chg="del">
        <pc:chgData name="Arturo Hamilton" userId="5c61d2f4-0efd-44bf-b648-041247b2840e" providerId="ADAL" clId="{438CAE41-CEF8-4318-8822-F4A20E9267FD}" dt="2018-11-28T06:21:29.535" v="35" actId="2696"/>
        <pc:sldMkLst>
          <pc:docMk/>
          <pc:sldMk cId="904031809" sldId="353"/>
        </pc:sldMkLst>
      </pc:sldChg>
      <pc:sldChg chg="del">
        <pc:chgData name="Arturo Hamilton" userId="5c61d2f4-0efd-44bf-b648-041247b2840e" providerId="ADAL" clId="{438CAE41-CEF8-4318-8822-F4A20E9267FD}" dt="2018-11-28T06:21:33.067" v="36" actId="2696"/>
        <pc:sldMkLst>
          <pc:docMk/>
          <pc:sldMk cId="916919821" sldId="355"/>
        </pc:sldMkLst>
      </pc:sldChg>
      <pc:sldChg chg="addSp delSp modSp add">
        <pc:chgData name="Arturo Hamilton" userId="5c61d2f4-0efd-44bf-b648-041247b2840e" providerId="ADAL" clId="{438CAE41-CEF8-4318-8822-F4A20E9267FD}" dt="2018-11-28T06:22:28.789" v="66" actId="478"/>
        <pc:sldMkLst>
          <pc:docMk/>
          <pc:sldMk cId="70226837" sldId="361"/>
        </pc:sldMkLst>
        <pc:spChg chg="del">
          <ac:chgData name="Arturo Hamilton" userId="5c61d2f4-0efd-44bf-b648-041247b2840e" providerId="ADAL" clId="{438CAE41-CEF8-4318-8822-F4A20E9267FD}" dt="2018-11-28T06:22:28.789" v="66" actId="478"/>
          <ac:spMkLst>
            <pc:docMk/>
            <pc:sldMk cId="70226837" sldId="361"/>
            <ac:spMk id="2" creationId="{10FAB805-E9BD-4DCA-A071-038CF09501B4}"/>
          </ac:spMkLst>
        </pc:spChg>
        <pc:spChg chg="add mod">
          <ac:chgData name="Arturo Hamilton" userId="5c61d2f4-0efd-44bf-b648-041247b2840e" providerId="ADAL" clId="{438CAE41-CEF8-4318-8822-F4A20E9267FD}" dt="2018-11-28T06:22:26.515" v="65" actId="3062"/>
          <ac:spMkLst>
            <pc:docMk/>
            <pc:sldMk cId="70226837" sldId="361"/>
            <ac:spMk id="3" creationId="{7213A942-1648-46C4-A4E5-46C5E80DC148}"/>
          </ac:spMkLst>
        </pc:spChg>
      </pc:sldChg>
      <pc:sldChg chg="add del">
        <pc:chgData name="Arturo Hamilton" userId="5c61d2f4-0efd-44bf-b648-041247b2840e" providerId="ADAL" clId="{438CAE41-CEF8-4318-8822-F4A20E9267FD}" dt="2018-11-28T06:32:47.371" v="184"/>
        <pc:sldMkLst>
          <pc:docMk/>
          <pc:sldMk cId="1410216196" sldId="362"/>
        </pc:sldMkLst>
      </pc:sldChg>
      <pc:sldChg chg="add del">
        <pc:chgData name="Arturo Hamilton" userId="5c61d2f4-0efd-44bf-b648-041247b2840e" providerId="ADAL" clId="{438CAE41-CEF8-4318-8822-F4A20E9267FD}" dt="2018-11-28T06:33:14.651" v="190" actId="2696"/>
        <pc:sldMkLst>
          <pc:docMk/>
          <pc:sldMk cId="2241482202" sldId="362"/>
        </pc:sldMkLst>
      </pc:sldChg>
      <pc:sldChg chg="add">
        <pc:chgData name="Arturo Hamilton" userId="5c61d2f4-0efd-44bf-b648-041247b2840e" providerId="ADAL" clId="{438CAE41-CEF8-4318-8822-F4A20E9267FD}" dt="2018-11-28T06:42:38.979" v="324"/>
        <pc:sldMkLst>
          <pc:docMk/>
          <pc:sldMk cId="2742874124" sldId="363"/>
        </pc:sldMkLst>
      </pc:sldChg>
      <pc:sldChg chg="modSp add del">
        <pc:chgData name="Arturo Hamilton" userId="5c61d2f4-0efd-44bf-b648-041247b2840e" providerId="ADAL" clId="{438CAE41-CEF8-4318-8822-F4A20E9267FD}" dt="2018-11-28T06:42:35.330" v="323" actId="2696"/>
        <pc:sldMkLst>
          <pc:docMk/>
          <pc:sldMk cId="4139236880" sldId="363"/>
        </pc:sldMkLst>
        <pc:spChg chg="mod">
          <ac:chgData name="Arturo Hamilton" userId="5c61d2f4-0efd-44bf-b648-041247b2840e" providerId="ADAL" clId="{438CAE41-CEF8-4318-8822-F4A20E9267FD}" dt="2018-11-28T06:41:01.840" v="312" actId="6549"/>
          <ac:spMkLst>
            <pc:docMk/>
            <pc:sldMk cId="4139236880" sldId="363"/>
            <ac:spMk id="3" creationId="{7213A942-1648-46C4-A4E5-46C5E80DC148}"/>
          </ac:spMkLst>
        </pc:spChg>
      </pc:sldChg>
      <pc:sldChg chg="addSp delSp modSp add del modAnim">
        <pc:chgData name="Arturo Hamilton" userId="5c61d2f4-0efd-44bf-b648-041247b2840e" providerId="ADAL" clId="{438CAE41-CEF8-4318-8822-F4A20E9267FD}" dt="2018-11-28T06:42:35.287" v="315" actId="2696"/>
        <pc:sldMkLst>
          <pc:docMk/>
          <pc:sldMk cId="688503256" sldId="364"/>
        </pc:sldMkLst>
        <pc:spChg chg="mod">
          <ac:chgData name="Arturo Hamilton" userId="5c61d2f4-0efd-44bf-b648-041247b2840e" providerId="ADAL" clId="{438CAE41-CEF8-4318-8822-F4A20E9267FD}" dt="2018-11-28T06:36:20.752" v="250" actId="3062"/>
          <ac:spMkLst>
            <pc:docMk/>
            <pc:sldMk cId="688503256" sldId="364"/>
            <ac:spMk id="2" creationId="{6A8DFB4A-E42B-4453-B352-E01E3EE1EC81}"/>
          </ac:spMkLst>
        </pc:spChg>
        <pc:spChg chg="add mod">
          <ac:chgData name="Arturo Hamilton" userId="5c61d2f4-0efd-44bf-b648-041247b2840e" providerId="ADAL" clId="{438CAE41-CEF8-4318-8822-F4A20E9267FD}" dt="2018-11-28T06:39:52.169" v="288" actId="14100"/>
          <ac:spMkLst>
            <pc:docMk/>
            <pc:sldMk cId="688503256" sldId="364"/>
            <ac:spMk id="3" creationId="{404E8074-0E2B-49B3-B835-B889AC3BCCD8}"/>
          </ac:spMkLst>
        </pc:spChg>
        <pc:spChg chg="add mod">
          <ac:chgData name="Arturo Hamilton" userId="5c61d2f4-0efd-44bf-b648-041247b2840e" providerId="ADAL" clId="{438CAE41-CEF8-4318-8822-F4A20E9267FD}" dt="2018-11-28T06:36:14.712" v="249" actId="1076"/>
          <ac:spMkLst>
            <pc:docMk/>
            <pc:sldMk cId="688503256" sldId="364"/>
            <ac:spMk id="4" creationId="{1CC75ADF-2C6A-4390-BB0F-F4D316FA342F}"/>
          </ac:spMkLst>
        </pc:spChg>
        <pc:spChg chg="add del">
          <ac:chgData name="Arturo Hamilton" userId="5c61d2f4-0efd-44bf-b648-041247b2840e" providerId="ADAL" clId="{438CAE41-CEF8-4318-8822-F4A20E9267FD}" dt="2018-11-28T06:39:20.733" v="285"/>
          <ac:spMkLst>
            <pc:docMk/>
            <pc:sldMk cId="688503256" sldId="364"/>
            <ac:spMk id="5" creationId="{8B01FE7B-4E30-4677-8BEA-63AA2044E40A}"/>
          </ac:spMkLst>
        </pc:spChg>
        <pc:spChg chg="add mod">
          <ac:chgData name="Arturo Hamilton" userId="5c61d2f4-0efd-44bf-b648-041247b2840e" providerId="ADAL" clId="{438CAE41-CEF8-4318-8822-F4A20E9267FD}" dt="2018-11-28T06:39:44.634" v="287" actId="1076"/>
          <ac:spMkLst>
            <pc:docMk/>
            <pc:sldMk cId="688503256" sldId="364"/>
            <ac:spMk id="6" creationId="{CCE53AEB-99D2-4FD3-A228-0CD98738076E}"/>
          </ac:spMkLst>
        </pc:spChg>
        <pc:spChg chg="add mod">
          <ac:chgData name="Arturo Hamilton" userId="5c61d2f4-0efd-44bf-b648-041247b2840e" providerId="ADAL" clId="{438CAE41-CEF8-4318-8822-F4A20E9267FD}" dt="2018-11-28T06:39:44.634" v="287" actId="1076"/>
          <ac:spMkLst>
            <pc:docMk/>
            <pc:sldMk cId="688503256" sldId="364"/>
            <ac:spMk id="7" creationId="{5711B7B8-A3AE-4EF7-83D9-95D0FA649445}"/>
          </ac:spMkLst>
        </pc:spChg>
        <pc:spChg chg="add mod">
          <ac:chgData name="Arturo Hamilton" userId="5c61d2f4-0efd-44bf-b648-041247b2840e" providerId="ADAL" clId="{438CAE41-CEF8-4318-8822-F4A20E9267FD}" dt="2018-11-28T06:39:44.634" v="287" actId="1076"/>
          <ac:spMkLst>
            <pc:docMk/>
            <pc:sldMk cId="688503256" sldId="364"/>
            <ac:spMk id="8" creationId="{409477CC-EE31-404B-8519-1E7F15DC4C2E}"/>
          </ac:spMkLst>
        </pc:spChg>
        <pc:spChg chg="add mod">
          <ac:chgData name="Arturo Hamilton" userId="5c61d2f4-0efd-44bf-b648-041247b2840e" providerId="ADAL" clId="{438CAE41-CEF8-4318-8822-F4A20E9267FD}" dt="2018-11-28T06:39:44.634" v="287" actId="1076"/>
          <ac:spMkLst>
            <pc:docMk/>
            <pc:sldMk cId="688503256" sldId="364"/>
            <ac:spMk id="12" creationId="{E726C9EC-B608-47A9-A07B-069669FC336C}"/>
          </ac:spMkLst>
        </pc:spChg>
        <pc:spChg chg="add mod">
          <ac:chgData name="Arturo Hamilton" userId="5c61d2f4-0efd-44bf-b648-041247b2840e" providerId="ADAL" clId="{438CAE41-CEF8-4318-8822-F4A20E9267FD}" dt="2018-11-28T06:39:44.634" v="287" actId="1076"/>
          <ac:spMkLst>
            <pc:docMk/>
            <pc:sldMk cId="688503256" sldId="364"/>
            <ac:spMk id="13" creationId="{BF8CEA92-40B5-4C0B-BD7A-1B2C01B3AB7B}"/>
          </ac:spMkLst>
        </pc:spChg>
        <pc:spChg chg="add mod">
          <ac:chgData name="Arturo Hamilton" userId="5c61d2f4-0efd-44bf-b648-041247b2840e" providerId="ADAL" clId="{438CAE41-CEF8-4318-8822-F4A20E9267FD}" dt="2018-11-28T06:39:44.634" v="287" actId="1076"/>
          <ac:spMkLst>
            <pc:docMk/>
            <pc:sldMk cId="688503256" sldId="364"/>
            <ac:spMk id="14" creationId="{943FEA5C-D1C0-44A5-A6D1-F29B7A37735B}"/>
          </ac:spMkLst>
        </pc:spChg>
        <pc:spChg chg="add mod">
          <ac:chgData name="Arturo Hamilton" userId="5c61d2f4-0efd-44bf-b648-041247b2840e" providerId="ADAL" clId="{438CAE41-CEF8-4318-8822-F4A20E9267FD}" dt="2018-11-28T06:39:44.634" v="287" actId="1076"/>
          <ac:spMkLst>
            <pc:docMk/>
            <pc:sldMk cId="688503256" sldId="364"/>
            <ac:spMk id="15" creationId="{E44AF392-28F4-40E2-B444-7210368CBDBA}"/>
          </ac:spMkLst>
        </pc:spChg>
        <pc:spChg chg="add mod">
          <ac:chgData name="Arturo Hamilton" userId="5c61d2f4-0efd-44bf-b648-041247b2840e" providerId="ADAL" clId="{438CAE41-CEF8-4318-8822-F4A20E9267FD}" dt="2018-11-28T06:39:44.634" v="287" actId="1076"/>
          <ac:spMkLst>
            <pc:docMk/>
            <pc:sldMk cId="688503256" sldId="364"/>
            <ac:spMk id="16" creationId="{14858E30-7718-4542-A629-3CE5858F6915}"/>
          </ac:spMkLst>
        </pc:spChg>
        <pc:spChg chg="add mod">
          <ac:chgData name="Arturo Hamilton" userId="5c61d2f4-0efd-44bf-b648-041247b2840e" providerId="ADAL" clId="{438CAE41-CEF8-4318-8822-F4A20E9267FD}" dt="2018-11-28T06:39:44.634" v="287" actId="1076"/>
          <ac:spMkLst>
            <pc:docMk/>
            <pc:sldMk cId="688503256" sldId="364"/>
            <ac:spMk id="20" creationId="{C0B7EF63-2DFF-4299-B793-D4EC8640EC83}"/>
          </ac:spMkLst>
        </pc:spChg>
        <pc:spChg chg="add mod">
          <ac:chgData name="Arturo Hamilton" userId="5c61d2f4-0efd-44bf-b648-041247b2840e" providerId="ADAL" clId="{438CAE41-CEF8-4318-8822-F4A20E9267FD}" dt="2018-11-28T06:39:44.634" v="287" actId="1076"/>
          <ac:spMkLst>
            <pc:docMk/>
            <pc:sldMk cId="688503256" sldId="364"/>
            <ac:spMk id="21" creationId="{C910D1FD-20E3-432C-8782-4F94DF7B4191}"/>
          </ac:spMkLst>
        </pc:spChg>
        <pc:spChg chg="add mod">
          <ac:chgData name="Arturo Hamilton" userId="5c61d2f4-0efd-44bf-b648-041247b2840e" providerId="ADAL" clId="{438CAE41-CEF8-4318-8822-F4A20E9267FD}" dt="2018-11-28T06:39:44.634" v="287" actId="1076"/>
          <ac:spMkLst>
            <pc:docMk/>
            <pc:sldMk cId="688503256" sldId="364"/>
            <ac:spMk id="22" creationId="{8D48DD54-98FA-4DD9-A3DE-3803C23FA9D1}"/>
          </ac:spMkLst>
        </pc:spChg>
        <pc:spChg chg="add mod">
          <ac:chgData name="Arturo Hamilton" userId="5c61d2f4-0efd-44bf-b648-041247b2840e" providerId="ADAL" clId="{438CAE41-CEF8-4318-8822-F4A20E9267FD}" dt="2018-11-28T06:39:44.634" v="287" actId="1076"/>
          <ac:spMkLst>
            <pc:docMk/>
            <pc:sldMk cId="688503256" sldId="364"/>
            <ac:spMk id="23" creationId="{D02B53FF-EBB4-4A1B-8020-CE7527D41CFE}"/>
          </ac:spMkLst>
        </pc:spChg>
        <pc:spChg chg="add mod">
          <ac:chgData name="Arturo Hamilton" userId="5c61d2f4-0efd-44bf-b648-041247b2840e" providerId="ADAL" clId="{438CAE41-CEF8-4318-8822-F4A20E9267FD}" dt="2018-11-28T06:39:44.634" v="287" actId="1076"/>
          <ac:spMkLst>
            <pc:docMk/>
            <pc:sldMk cId="688503256" sldId="364"/>
            <ac:spMk id="24" creationId="{F25F0292-7BB4-44D2-956B-46FC7267209A}"/>
          </ac:spMkLst>
        </pc:spChg>
        <pc:spChg chg="add mod">
          <ac:chgData name="Arturo Hamilton" userId="5c61d2f4-0efd-44bf-b648-041247b2840e" providerId="ADAL" clId="{438CAE41-CEF8-4318-8822-F4A20E9267FD}" dt="2018-11-28T06:39:44.634" v="287" actId="1076"/>
          <ac:spMkLst>
            <pc:docMk/>
            <pc:sldMk cId="688503256" sldId="364"/>
            <ac:spMk id="25" creationId="{08E6E8C7-4D3B-4038-92B5-6A75B2463617}"/>
          </ac:spMkLst>
        </pc:spChg>
        <pc:spChg chg="add mod">
          <ac:chgData name="Arturo Hamilton" userId="5c61d2f4-0efd-44bf-b648-041247b2840e" providerId="ADAL" clId="{438CAE41-CEF8-4318-8822-F4A20E9267FD}" dt="2018-11-28T06:39:44.634" v="287" actId="1076"/>
          <ac:spMkLst>
            <pc:docMk/>
            <pc:sldMk cId="688503256" sldId="364"/>
            <ac:spMk id="29" creationId="{F892A4CC-9C8E-4A88-AD50-A7A9D96BDBEF}"/>
          </ac:spMkLst>
        </pc:spChg>
        <pc:spChg chg="add mod">
          <ac:chgData name="Arturo Hamilton" userId="5c61d2f4-0efd-44bf-b648-041247b2840e" providerId="ADAL" clId="{438CAE41-CEF8-4318-8822-F4A20E9267FD}" dt="2018-11-28T06:39:44.634" v="287" actId="1076"/>
          <ac:spMkLst>
            <pc:docMk/>
            <pc:sldMk cId="688503256" sldId="364"/>
            <ac:spMk id="30" creationId="{CFC13EA7-FB76-40CB-87F7-55DE9F984EDC}"/>
          </ac:spMkLst>
        </pc:spChg>
        <pc:grpChg chg="add mod">
          <ac:chgData name="Arturo Hamilton" userId="5c61d2f4-0efd-44bf-b648-041247b2840e" providerId="ADAL" clId="{438CAE41-CEF8-4318-8822-F4A20E9267FD}" dt="2018-11-28T06:39:44.634" v="287" actId="1076"/>
          <ac:grpSpMkLst>
            <pc:docMk/>
            <pc:sldMk cId="688503256" sldId="364"/>
            <ac:grpSpMk id="9" creationId="{1720643A-056A-49D3-8B88-64FBA547B912}"/>
          </ac:grpSpMkLst>
        </pc:grpChg>
        <pc:grpChg chg="add mod">
          <ac:chgData name="Arturo Hamilton" userId="5c61d2f4-0efd-44bf-b648-041247b2840e" providerId="ADAL" clId="{438CAE41-CEF8-4318-8822-F4A20E9267FD}" dt="2018-11-28T06:39:44.634" v="287" actId="1076"/>
          <ac:grpSpMkLst>
            <pc:docMk/>
            <pc:sldMk cId="688503256" sldId="364"/>
            <ac:grpSpMk id="17" creationId="{A716C73A-B18F-4467-BE9B-88FAEE0CB3B3}"/>
          </ac:grpSpMkLst>
        </pc:grpChg>
        <pc:grpChg chg="add mod">
          <ac:chgData name="Arturo Hamilton" userId="5c61d2f4-0efd-44bf-b648-041247b2840e" providerId="ADAL" clId="{438CAE41-CEF8-4318-8822-F4A20E9267FD}" dt="2018-11-28T06:39:44.634" v="287" actId="1076"/>
          <ac:grpSpMkLst>
            <pc:docMk/>
            <pc:sldMk cId="688503256" sldId="364"/>
            <ac:grpSpMk id="26" creationId="{E69C15EA-CFA1-4E44-A4C3-566E23A1D3F9}"/>
          </ac:grpSpMkLst>
        </pc:grpChg>
        <pc:grpChg chg="add mod">
          <ac:chgData name="Arturo Hamilton" userId="5c61d2f4-0efd-44bf-b648-041247b2840e" providerId="ADAL" clId="{438CAE41-CEF8-4318-8822-F4A20E9267FD}" dt="2018-11-28T06:39:44.634" v="287" actId="1076"/>
          <ac:grpSpMkLst>
            <pc:docMk/>
            <pc:sldMk cId="688503256" sldId="364"/>
            <ac:grpSpMk id="31" creationId="{79A6B4A4-1381-4256-A232-2F8633AEC650}"/>
          </ac:grpSpMkLst>
        </pc:grpChg>
        <pc:grpChg chg="add mod">
          <ac:chgData name="Arturo Hamilton" userId="5c61d2f4-0efd-44bf-b648-041247b2840e" providerId="ADAL" clId="{438CAE41-CEF8-4318-8822-F4A20E9267FD}" dt="2018-11-28T06:39:44.634" v="287" actId="1076"/>
          <ac:grpSpMkLst>
            <pc:docMk/>
            <pc:sldMk cId="688503256" sldId="364"/>
            <ac:grpSpMk id="34" creationId="{F4A68E76-8C12-4A23-8426-8CBD4F9FBBFE}"/>
          </ac:grpSpMkLst>
        </pc:grpChg>
        <pc:cxnChg chg="add mod">
          <ac:chgData name="Arturo Hamilton" userId="5c61d2f4-0efd-44bf-b648-041247b2840e" providerId="ADAL" clId="{438CAE41-CEF8-4318-8822-F4A20E9267FD}" dt="2018-11-28T06:39:44.634" v="287" actId="1076"/>
          <ac:cxnSpMkLst>
            <pc:docMk/>
            <pc:sldMk cId="688503256" sldId="364"/>
            <ac:cxnSpMk id="37" creationId="{5A05AB5E-D4C6-4389-96FD-EB4AC5BD6345}"/>
          </ac:cxnSpMkLst>
        </pc:cxnChg>
        <pc:cxnChg chg="add mod">
          <ac:chgData name="Arturo Hamilton" userId="5c61d2f4-0efd-44bf-b648-041247b2840e" providerId="ADAL" clId="{438CAE41-CEF8-4318-8822-F4A20E9267FD}" dt="2018-11-28T06:39:44.634" v="287" actId="1076"/>
          <ac:cxnSpMkLst>
            <pc:docMk/>
            <pc:sldMk cId="688503256" sldId="364"/>
            <ac:cxnSpMk id="38" creationId="{C2A3CB10-6FA0-4F91-98EB-671833F599E5}"/>
          </ac:cxnSpMkLst>
        </pc:cxnChg>
      </pc:sldChg>
      <pc:sldChg chg="add">
        <pc:chgData name="Arturo Hamilton" userId="5c61d2f4-0efd-44bf-b648-041247b2840e" providerId="ADAL" clId="{438CAE41-CEF8-4318-8822-F4A20E9267FD}" dt="2018-11-28T06:42:38.979" v="324"/>
        <pc:sldMkLst>
          <pc:docMk/>
          <pc:sldMk cId="1457683426" sldId="364"/>
        </pc:sldMkLst>
      </pc:sldChg>
      <pc:sldChg chg="modSp add del">
        <pc:chgData name="Arturo Hamilton" userId="5c61d2f4-0efd-44bf-b648-041247b2840e" providerId="ADAL" clId="{438CAE41-CEF8-4318-8822-F4A20E9267FD}" dt="2018-11-28T06:42:35.326" v="321" actId="2696"/>
        <pc:sldMkLst>
          <pc:docMk/>
          <pc:sldMk cId="977862995" sldId="403"/>
        </pc:sldMkLst>
        <pc:spChg chg="mod">
          <ac:chgData name="Arturo Hamilton" userId="5c61d2f4-0efd-44bf-b648-041247b2840e" providerId="ADAL" clId="{438CAE41-CEF8-4318-8822-F4A20E9267FD}" dt="2018-11-28T06:37:11.685" v="252" actId="207"/>
          <ac:spMkLst>
            <pc:docMk/>
            <pc:sldMk cId="977862995" sldId="403"/>
            <ac:spMk id="16" creationId="{9D242E5C-2A6D-43AB-9868-B9490326D3CD}"/>
          </ac:spMkLst>
        </pc:spChg>
      </pc:sldChg>
      <pc:sldChg chg="add">
        <pc:chgData name="Arturo Hamilton" userId="5c61d2f4-0efd-44bf-b648-041247b2840e" providerId="ADAL" clId="{438CAE41-CEF8-4318-8822-F4A20E9267FD}" dt="2018-11-28T06:42:38.979" v="324"/>
        <pc:sldMkLst>
          <pc:docMk/>
          <pc:sldMk cId="1324273094" sldId="403"/>
        </pc:sldMkLst>
      </pc:sldChg>
      <pc:sldChg chg="add">
        <pc:chgData name="Arturo Hamilton" userId="5c61d2f4-0efd-44bf-b648-041247b2840e" providerId="ADAL" clId="{438CAE41-CEF8-4318-8822-F4A20E9267FD}" dt="2018-11-28T06:42:38.979" v="324"/>
        <pc:sldMkLst>
          <pc:docMk/>
          <pc:sldMk cId="817696053" sldId="408"/>
        </pc:sldMkLst>
      </pc:sldChg>
      <pc:sldChg chg="modSp add del modTransition">
        <pc:chgData name="Arturo Hamilton" userId="5c61d2f4-0efd-44bf-b648-041247b2840e" providerId="ADAL" clId="{438CAE41-CEF8-4318-8822-F4A20E9267FD}" dt="2018-11-28T06:42:35.311" v="319" actId="2696"/>
        <pc:sldMkLst>
          <pc:docMk/>
          <pc:sldMk cId="2187777567" sldId="408"/>
        </pc:sldMkLst>
        <pc:spChg chg="mod">
          <ac:chgData name="Arturo Hamilton" userId="5c61d2f4-0efd-44bf-b648-041247b2840e" providerId="ADAL" clId="{438CAE41-CEF8-4318-8822-F4A20E9267FD}" dt="2018-11-28T06:37:45.446" v="255" actId="3062"/>
          <ac:spMkLst>
            <pc:docMk/>
            <pc:sldMk cId="2187777567" sldId="408"/>
            <ac:spMk id="7" creationId="{00000000-0000-0000-0000-000000000000}"/>
          </ac:spMkLst>
        </pc:spChg>
      </pc:sldChg>
      <pc:sldChg chg="add">
        <pc:chgData name="Arturo Hamilton" userId="5c61d2f4-0efd-44bf-b648-041247b2840e" providerId="ADAL" clId="{438CAE41-CEF8-4318-8822-F4A20E9267FD}" dt="2018-11-28T06:42:38.979" v="324"/>
        <pc:sldMkLst>
          <pc:docMk/>
          <pc:sldMk cId="21682154" sldId="409"/>
        </pc:sldMkLst>
      </pc:sldChg>
      <pc:sldChg chg="modSp add del modTransition">
        <pc:chgData name="Arturo Hamilton" userId="5c61d2f4-0efd-44bf-b648-041247b2840e" providerId="ADAL" clId="{438CAE41-CEF8-4318-8822-F4A20E9267FD}" dt="2018-11-28T06:42:35.316" v="320" actId="2696"/>
        <pc:sldMkLst>
          <pc:docMk/>
          <pc:sldMk cId="3646432046" sldId="409"/>
        </pc:sldMkLst>
        <pc:spChg chg="mod">
          <ac:chgData name="Arturo Hamilton" userId="5c61d2f4-0efd-44bf-b648-041247b2840e" providerId="ADAL" clId="{438CAE41-CEF8-4318-8822-F4A20E9267FD}" dt="2018-11-28T06:37:41.200" v="254" actId="3062"/>
          <ac:spMkLst>
            <pc:docMk/>
            <pc:sldMk cId="3646432046" sldId="409"/>
            <ac:spMk id="7" creationId="{00000000-0000-0000-0000-000000000000}"/>
          </ac:spMkLst>
        </pc:spChg>
      </pc:sldChg>
      <pc:sldChg chg="modSp add del modTransition">
        <pc:chgData name="Arturo Hamilton" userId="5c61d2f4-0efd-44bf-b648-041247b2840e" providerId="ADAL" clId="{438CAE41-CEF8-4318-8822-F4A20E9267FD}" dt="2018-11-28T06:42:35.302" v="318" actId="2696"/>
        <pc:sldMkLst>
          <pc:docMk/>
          <pc:sldMk cId="512539947" sldId="411"/>
        </pc:sldMkLst>
        <pc:spChg chg="mod">
          <ac:chgData name="Arturo Hamilton" userId="5c61d2f4-0efd-44bf-b648-041247b2840e" providerId="ADAL" clId="{438CAE41-CEF8-4318-8822-F4A20E9267FD}" dt="2018-11-28T06:37:50.159" v="256" actId="3062"/>
          <ac:spMkLst>
            <pc:docMk/>
            <pc:sldMk cId="512539947" sldId="411"/>
            <ac:spMk id="2" creationId="{00000000-0000-0000-0000-000000000000}"/>
          </ac:spMkLst>
        </pc:spChg>
      </pc:sldChg>
      <pc:sldChg chg="add">
        <pc:chgData name="Arturo Hamilton" userId="5c61d2f4-0efd-44bf-b648-041247b2840e" providerId="ADAL" clId="{438CAE41-CEF8-4318-8822-F4A20E9267FD}" dt="2018-11-28T06:42:38.979" v="324"/>
        <pc:sldMkLst>
          <pc:docMk/>
          <pc:sldMk cId="1915343350" sldId="411"/>
        </pc:sldMkLst>
      </pc:sldChg>
      <pc:sldChg chg="modSp add del">
        <pc:chgData name="Arturo Hamilton" userId="5c61d2f4-0efd-44bf-b648-041247b2840e" providerId="ADAL" clId="{438CAE41-CEF8-4318-8822-F4A20E9267FD}" dt="2018-11-28T06:42:35.292" v="316" actId="2696"/>
        <pc:sldMkLst>
          <pc:docMk/>
          <pc:sldMk cId="2455684526" sldId="413"/>
        </pc:sldMkLst>
        <pc:spChg chg="mod">
          <ac:chgData name="Arturo Hamilton" userId="5c61d2f4-0efd-44bf-b648-041247b2840e" providerId="ADAL" clId="{438CAE41-CEF8-4318-8822-F4A20E9267FD}" dt="2018-11-28T06:38:35.060" v="279" actId="20577"/>
          <ac:spMkLst>
            <pc:docMk/>
            <pc:sldMk cId="2455684526" sldId="413"/>
            <ac:spMk id="5" creationId="{C170871E-CAA1-49E4-BCF7-03AFAB8A63F6}"/>
          </ac:spMkLst>
        </pc:spChg>
        <pc:spChg chg="mod">
          <ac:chgData name="Arturo Hamilton" userId="5c61d2f4-0efd-44bf-b648-041247b2840e" providerId="ADAL" clId="{438CAE41-CEF8-4318-8822-F4A20E9267FD}" dt="2018-11-28T06:38:46.360" v="281" actId="3062"/>
          <ac:spMkLst>
            <pc:docMk/>
            <pc:sldMk cId="2455684526" sldId="413"/>
            <ac:spMk id="178" creationId="{00000000-0000-0000-0000-000000000000}"/>
          </ac:spMkLst>
        </pc:spChg>
      </pc:sldChg>
      <pc:sldChg chg="add">
        <pc:chgData name="Arturo Hamilton" userId="5c61d2f4-0efd-44bf-b648-041247b2840e" providerId="ADAL" clId="{438CAE41-CEF8-4318-8822-F4A20E9267FD}" dt="2018-11-28T06:42:38.979" v="324"/>
        <pc:sldMkLst>
          <pc:docMk/>
          <pc:sldMk cId="3452901875" sldId="413"/>
        </pc:sldMkLst>
      </pc:sldChg>
      <pc:sldChg chg="add del modTransition">
        <pc:chgData name="Arturo Hamilton" userId="5c61d2f4-0efd-44bf-b648-041247b2840e" providerId="ADAL" clId="{438CAE41-CEF8-4318-8822-F4A20E9267FD}" dt="2018-11-28T06:39:11.165" v="283"/>
        <pc:sldMkLst>
          <pc:docMk/>
          <pc:sldMk cId="817400830" sldId="416"/>
        </pc:sldMkLst>
      </pc:sldChg>
      <pc:sldChg chg="add">
        <pc:chgData name="Arturo Hamilton" userId="5c61d2f4-0efd-44bf-b648-041247b2840e" providerId="ADAL" clId="{438CAE41-CEF8-4318-8822-F4A20E9267FD}" dt="2018-11-28T06:42:38.979" v="324"/>
        <pc:sldMkLst>
          <pc:docMk/>
          <pc:sldMk cId="2979423012" sldId="421"/>
        </pc:sldMkLst>
      </pc:sldChg>
      <pc:sldChg chg="add del modTransition">
        <pc:chgData name="Arturo Hamilton" userId="5c61d2f4-0efd-44bf-b648-041247b2840e" providerId="ADAL" clId="{438CAE41-CEF8-4318-8822-F4A20E9267FD}" dt="2018-11-28T06:42:35.269" v="313" actId="2696"/>
        <pc:sldMkLst>
          <pc:docMk/>
          <pc:sldMk cId="3805748390" sldId="421"/>
        </pc:sldMkLst>
      </pc:sldChg>
      <pc:sldChg chg="add">
        <pc:chgData name="Arturo Hamilton" userId="5c61d2f4-0efd-44bf-b648-041247b2840e" providerId="ADAL" clId="{438CAE41-CEF8-4318-8822-F4A20E9267FD}" dt="2018-11-28T06:42:38.979" v="324"/>
        <pc:sldMkLst>
          <pc:docMk/>
          <pc:sldMk cId="87212481" sldId="502"/>
        </pc:sldMkLst>
      </pc:sldChg>
      <pc:sldChg chg="add del">
        <pc:chgData name="Arturo Hamilton" userId="5c61d2f4-0efd-44bf-b648-041247b2840e" providerId="ADAL" clId="{438CAE41-CEF8-4318-8822-F4A20E9267FD}" dt="2018-11-28T06:42:35.277" v="314" actId="2696"/>
        <pc:sldMkLst>
          <pc:docMk/>
          <pc:sldMk cId="2440575750" sldId="502"/>
        </pc:sldMkLst>
      </pc:sldChg>
      <pc:sldChg chg="addSp delSp modSp add modAnim modNotesTx">
        <pc:chgData name="Arturo Hamilton" userId="5c61d2f4-0efd-44bf-b648-041247b2840e" providerId="ADAL" clId="{438CAE41-CEF8-4318-8822-F4A20E9267FD}" dt="2018-11-28T06:50:09.673" v="433" actId="20577"/>
        <pc:sldMkLst>
          <pc:docMk/>
          <pc:sldMk cId="1943548353" sldId="503"/>
        </pc:sldMkLst>
        <pc:spChg chg="mod">
          <ac:chgData name="Arturo Hamilton" userId="5c61d2f4-0efd-44bf-b648-041247b2840e" providerId="ADAL" clId="{438CAE41-CEF8-4318-8822-F4A20E9267FD}" dt="2018-11-28T06:43:01.152" v="361" actId="3062"/>
          <ac:spMkLst>
            <pc:docMk/>
            <pc:sldMk cId="1943548353" sldId="503"/>
            <ac:spMk id="2" creationId="{4637CE45-C327-4A93-B434-E90B6DDF08BF}"/>
          </ac:spMkLst>
        </pc:spChg>
        <pc:spChg chg="add mod">
          <ac:chgData name="Arturo Hamilton" userId="5c61d2f4-0efd-44bf-b648-041247b2840e" providerId="ADAL" clId="{438CAE41-CEF8-4318-8822-F4A20E9267FD}" dt="2018-11-28T06:43:40.952" v="363" actId="1076"/>
          <ac:spMkLst>
            <pc:docMk/>
            <pc:sldMk cId="1943548353" sldId="503"/>
            <ac:spMk id="3" creationId="{B5571208-958E-4836-9D24-A77FBC261442}"/>
          </ac:spMkLst>
        </pc:spChg>
        <pc:spChg chg="add del">
          <ac:chgData name="Arturo Hamilton" userId="5c61d2f4-0efd-44bf-b648-041247b2840e" providerId="ADAL" clId="{438CAE41-CEF8-4318-8822-F4A20E9267FD}" dt="2018-11-28T06:43:53.581" v="365"/>
          <ac:spMkLst>
            <pc:docMk/>
            <pc:sldMk cId="1943548353" sldId="503"/>
            <ac:spMk id="4" creationId="{EB419213-3C3E-4D4D-B70D-C137DFC0E2D3}"/>
          </ac:spMkLst>
        </pc:spChg>
        <pc:spChg chg="add del">
          <ac:chgData name="Arturo Hamilton" userId="5c61d2f4-0efd-44bf-b648-041247b2840e" providerId="ADAL" clId="{438CAE41-CEF8-4318-8822-F4A20E9267FD}" dt="2018-11-28T06:43:53.581" v="365"/>
          <ac:spMkLst>
            <pc:docMk/>
            <pc:sldMk cId="1943548353" sldId="503"/>
            <ac:spMk id="5" creationId="{ED96D0C5-E22F-46D2-AA39-10EE432282C4}"/>
          </ac:spMkLst>
        </pc:spChg>
        <pc:spChg chg="add mod">
          <ac:chgData name="Arturo Hamilton" userId="5c61d2f4-0efd-44bf-b648-041247b2840e" providerId="ADAL" clId="{438CAE41-CEF8-4318-8822-F4A20E9267FD}" dt="2018-11-28T06:44:39.248" v="375" actId="1076"/>
          <ac:spMkLst>
            <pc:docMk/>
            <pc:sldMk cId="1943548353" sldId="503"/>
            <ac:spMk id="6" creationId="{7CD58AA1-6CD1-4284-94F7-75558A46803A}"/>
          </ac:spMkLst>
        </pc:spChg>
        <pc:spChg chg="add mod">
          <ac:chgData name="Arturo Hamilton" userId="5c61d2f4-0efd-44bf-b648-041247b2840e" providerId="ADAL" clId="{438CAE41-CEF8-4318-8822-F4A20E9267FD}" dt="2018-11-28T06:44:13.727" v="370" actId="14100"/>
          <ac:spMkLst>
            <pc:docMk/>
            <pc:sldMk cId="1943548353" sldId="503"/>
            <ac:spMk id="7" creationId="{50FAC313-83E7-4F24-A70E-93158BAEA273}"/>
          </ac:spMkLst>
        </pc:spChg>
        <pc:spChg chg="add del">
          <ac:chgData name="Arturo Hamilton" userId="5c61d2f4-0efd-44bf-b648-041247b2840e" providerId="ADAL" clId="{438CAE41-CEF8-4318-8822-F4A20E9267FD}" dt="2018-11-28T06:44:21.592" v="372"/>
          <ac:spMkLst>
            <pc:docMk/>
            <pc:sldMk cId="1943548353" sldId="503"/>
            <ac:spMk id="8" creationId="{7613D6B6-37D0-483A-85D7-134C3D6AEB9F}"/>
          </ac:spMkLst>
        </pc:spChg>
        <pc:spChg chg="add mod">
          <ac:chgData name="Arturo Hamilton" userId="5c61d2f4-0efd-44bf-b648-041247b2840e" providerId="ADAL" clId="{438CAE41-CEF8-4318-8822-F4A20E9267FD}" dt="2018-11-28T06:46:40.296" v="382" actId="1076"/>
          <ac:spMkLst>
            <pc:docMk/>
            <pc:sldMk cId="1943548353" sldId="503"/>
            <ac:spMk id="10" creationId="{C92AD943-4A97-4ED9-AA2F-75DCA43FC34C}"/>
          </ac:spMkLst>
        </pc:spChg>
        <pc:spChg chg="add mod">
          <ac:chgData name="Arturo Hamilton" userId="5c61d2f4-0efd-44bf-b648-041247b2840e" providerId="ADAL" clId="{438CAE41-CEF8-4318-8822-F4A20E9267FD}" dt="2018-11-28T06:49:40.705" v="390" actId="1076"/>
          <ac:spMkLst>
            <pc:docMk/>
            <pc:sldMk cId="1943548353" sldId="503"/>
            <ac:spMk id="12" creationId="{B0177AC2-F74A-4C76-A827-81F3FC54F9C5}"/>
          </ac:spMkLst>
        </pc:spChg>
        <pc:graphicFrameChg chg="add mod">
          <ac:chgData name="Arturo Hamilton" userId="5c61d2f4-0efd-44bf-b648-041247b2840e" providerId="ADAL" clId="{438CAE41-CEF8-4318-8822-F4A20E9267FD}" dt="2018-11-28T06:49:26.184" v="388" actId="1076"/>
          <ac:graphicFrameMkLst>
            <pc:docMk/>
            <pc:sldMk cId="1943548353" sldId="503"/>
            <ac:graphicFrameMk id="11" creationId="{FE731014-D5A1-4061-8C57-DF55BE2DA566}"/>
          </ac:graphicFrameMkLst>
        </pc:graphicFrameChg>
        <pc:picChg chg="add mod">
          <ac:chgData name="Arturo Hamilton" userId="5c61d2f4-0efd-44bf-b648-041247b2840e" providerId="ADAL" clId="{438CAE41-CEF8-4318-8822-F4A20E9267FD}" dt="2018-11-28T06:44:42.892" v="376" actId="1076"/>
          <ac:picMkLst>
            <pc:docMk/>
            <pc:sldMk cId="1943548353" sldId="503"/>
            <ac:picMk id="9" creationId="{DFF11E8F-E04A-440E-AD9E-DA35628B2C9D}"/>
          </ac:picMkLst>
        </pc:picChg>
        <pc:picChg chg="add mod">
          <ac:chgData name="Arturo Hamilton" userId="5c61d2f4-0efd-44bf-b648-041247b2840e" providerId="ADAL" clId="{438CAE41-CEF8-4318-8822-F4A20E9267FD}" dt="2018-11-28T06:46:27.503" v="380" actId="1076"/>
          <ac:picMkLst>
            <pc:docMk/>
            <pc:sldMk cId="1943548353" sldId="503"/>
            <ac:picMk id="1032" creationId="{EE282A84-EFF8-4893-AD10-C80C35F73A58}"/>
          </ac:picMkLst>
        </pc:picChg>
      </pc:sldChg>
      <pc:sldMasterChg chg="addSldLayout delSldLayout">
        <pc:chgData name="Arturo Hamilton" userId="5c61d2f4-0efd-44bf-b648-041247b2840e" providerId="ADAL" clId="{438CAE41-CEF8-4318-8822-F4A20E9267FD}" dt="2018-11-28T06:42:35.327" v="322" actId="2696"/>
        <pc:sldMasterMkLst>
          <pc:docMk/>
          <pc:sldMasterMk cId="2420470357" sldId="2147483660"/>
        </pc:sldMasterMkLst>
        <pc:sldLayoutChg chg="del">
          <pc:chgData name="Arturo Hamilton" userId="5c61d2f4-0efd-44bf-b648-041247b2840e" providerId="ADAL" clId="{438CAE41-CEF8-4318-8822-F4A20E9267FD}" dt="2018-11-28T06:20:09.053" v="25" actId="2696"/>
          <pc:sldLayoutMkLst>
            <pc:docMk/>
            <pc:sldMasterMk cId="2420470357" sldId="2147483660"/>
            <pc:sldLayoutMk cId="1684837312" sldId="2147483708"/>
          </pc:sldLayoutMkLst>
        </pc:sldLayoutChg>
        <pc:sldLayoutChg chg="del">
          <pc:chgData name="Arturo Hamilton" userId="5c61d2f4-0efd-44bf-b648-041247b2840e" providerId="ADAL" clId="{438CAE41-CEF8-4318-8822-F4A20E9267FD}" dt="2018-11-28T06:22:59.846" v="80" actId="2696"/>
          <pc:sldLayoutMkLst>
            <pc:docMk/>
            <pc:sldMasterMk cId="2420470357" sldId="2147483660"/>
            <pc:sldLayoutMk cId="1778584229" sldId="2147483750"/>
          </pc:sldLayoutMkLst>
        </pc:sldLayoutChg>
        <pc:sldLayoutChg chg="add del">
          <pc:chgData name="Arturo Hamilton" userId="5c61d2f4-0efd-44bf-b648-041247b2840e" providerId="ADAL" clId="{438CAE41-CEF8-4318-8822-F4A20E9267FD}" dt="2018-11-28T06:42:35.327" v="322" actId="2696"/>
          <pc:sldLayoutMkLst>
            <pc:docMk/>
            <pc:sldMasterMk cId="2420470357" sldId="2147483660"/>
            <pc:sldLayoutMk cId="4253903108" sldId="2147483772"/>
          </pc:sldLayoutMkLst>
        </pc:sldLayoutChg>
        <pc:sldLayoutChg chg="add del">
          <pc:chgData name="Arturo Hamilton" userId="5c61d2f4-0efd-44bf-b648-041247b2840e" providerId="ADAL" clId="{438CAE41-CEF8-4318-8822-F4A20E9267FD}" dt="2018-11-28T06:42:35.293" v="317" actId="2696"/>
          <pc:sldLayoutMkLst>
            <pc:docMk/>
            <pc:sldMasterMk cId="2420470357" sldId="2147483660"/>
            <pc:sldLayoutMk cId="1372109827" sldId="214748377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Disruption</c:v>
                </c:pt>
              </c:strCache>
            </c:strRef>
          </c:tx>
          <c:spPr>
            <a:ln w="28575" cap="rnd">
              <a:solidFill>
                <a:schemeClr val="accent1"/>
              </a:solidFill>
              <a:round/>
            </a:ln>
            <a:effectLst/>
          </c:spPr>
          <c:marker>
            <c:symbol val="none"/>
          </c:marker>
          <c:cat>
            <c:strRef>
              <c:f>Sheet1!$A$2:$A$28</c:f>
              <c:strCache>
                <c:ptCount val="1"/>
                <c:pt idx="0">
                  <c:v>Time</c:v>
                </c:pt>
              </c:strCache>
            </c:strRef>
          </c:cat>
          <c:val>
            <c:numRef>
              <c:f>Sheet1!$B$2:$B$28</c:f>
              <c:numCache>
                <c:formatCode>General</c:formatCode>
                <c:ptCount val="27"/>
                <c:pt idx="0">
                  <c:v>0</c:v>
                </c:pt>
                <c:pt idx="1">
                  <c:v>0</c:v>
                </c:pt>
                <c:pt idx="2">
                  <c:v>0</c:v>
                </c:pt>
                <c:pt idx="3">
                  <c:v>0</c:v>
                </c:pt>
                <c:pt idx="4">
                  <c:v>15</c:v>
                </c:pt>
                <c:pt idx="5">
                  <c:v>0</c:v>
                </c:pt>
                <c:pt idx="6">
                  <c:v>0</c:v>
                </c:pt>
                <c:pt idx="7">
                  <c:v>0</c:v>
                </c:pt>
                <c:pt idx="8">
                  <c:v>0</c:v>
                </c:pt>
                <c:pt idx="9">
                  <c:v>0</c:v>
                </c:pt>
                <c:pt idx="10">
                  <c:v>15</c:v>
                </c:pt>
                <c:pt idx="11">
                  <c:v>0</c:v>
                </c:pt>
                <c:pt idx="12">
                  <c:v>0</c:v>
                </c:pt>
                <c:pt idx="13">
                  <c:v>0</c:v>
                </c:pt>
                <c:pt idx="14">
                  <c:v>0</c:v>
                </c:pt>
                <c:pt idx="15">
                  <c:v>0</c:v>
                </c:pt>
                <c:pt idx="16">
                  <c:v>0.5</c:v>
                </c:pt>
                <c:pt idx="17">
                  <c:v>0.5</c:v>
                </c:pt>
                <c:pt idx="18">
                  <c:v>0.5</c:v>
                </c:pt>
                <c:pt idx="19">
                  <c:v>0.5</c:v>
                </c:pt>
                <c:pt idx="20">
                  <c:v>0.5</c:v>
                </c:pt>
                <c:pt idx="21">
                  <c:v>0.5</c:v>
                </c:pt>
                <c:pt idx="22">
                  <c:v>0.5</c:v>
                </c:pt>
                <c:pt idx="23">
                  <c:v>0.5</c:v>
                </c:pt>
                <c:pt idx="24">
                  <c:v>0.5</c:v>
                </c:pt>
                <c:pt idx="25">
                  <c:v>0.5</c:v>
                </c:pt>
                <c:pt idx="26">
                  <c:v>0.5</c:v>
                </c:pt>
              </c:numCache>
            </c:numRef>
          </c:val>
          <c:smooth val="0"/>
          <c:extLst>
            <c:ext xmlns:c16="http://schemas.microsoft.com/office/drawing/2014/chart" uri="{C3380CC4-5D6E-409C-BE32-E72D297353CC}">
              <c16:uniqueId val="{00000000-B9E5-4DB7-8AEB-1C97BC50FF82}"/>
            </c:ext>
          </c:extLst>
        </c:ser>
        <c:ser>
          <c:idx val="1"/>
          <c:order val="1"/>
          <c:tx>
            <c:strRef>
              <c:f>Sheet1!$C$1</c:f>
              <c:strCache>
                <c:ptCount val="1"/>
                <c:pt idx="0">
                  <c:v>Improvements</c:v>
                </c:pt>
              </c:strCache>
            </c:strRef>
          </c:tx>
          <c:spPr>
            <a:ln w="28575" cap="rnd">
              <a:solidFill>
                <a:schemeClr val="accent2"/>
              </a:solidFill>
              <a:round/>
            </a:ln>
            <a:effectLst/>
          </c:spPr>
          <c:marker>
            <c:symbol val="none"/>
          </c:marker>
          <c:cat>
            <c:strRef>
              <c:f>Sheet1!$A$2:$A$28</c:f>
              <c:strCache>
                <c:ptCount val="1"/>
                <c:pt idx="0">
                  <c:v>Time</c:v>
                </c:pt>
              </c:strCache>
            </c:strRef>
          </c:cat>
          <c:val>
            <c:numRef>
              <c:f>Sheet1!$C$2:$C$28</c:f>
              <c:numCache>
                <c:formatCode>General</c:formatCode>
                <c:ptCount val="27"/>
                <c:pt idx="0">
                  <c:v>0</c:v>
                </c:pt>
                <c:pt idx="1">
                  <c:v>0</c:v>
                </c:pt>
                <c:pt idx="2">
                  <c:v>0</c:v>
                </c:pt>
                <c:pt idx="3">
                  <c:v>0</c:v>
                </c:pt>
                <c:pt idx="4">
                  <c:v>3</c:v>
                </c:pt>
                <c:pt idx="5">
                  <c:v>3</c:v>
                </c:pt>
                <c:pt idx="6">
                  <c:v>3</c:v>
                </c:pt>
                <c:pt idx="7">
                  <c:v>3</c:v>
                </c:pt>
                <c:pt idx="8">
                  <c:v>3</c:v>
                </c:pt>
                <c:pt idx="9">
                  <c:v>3</c:v>
                </c:pt>
                <c:pt idx="10">
                  <c:v>6</c:v>
                </c:pt>
                <c:pt idx="11">
                  <c:v>6</c:v>
                </c:pt>
                <c:pt idx="12">
                  <c:v>6</c:v>
                </c:pt>
                <c:pt idx="13">
                  <c:v>6</c:v>
                </c:pt>
                <c:pt idx="14">
                  <c:v>6</c:v>
                </c:pt>
                <c:pt idx="15">
                  <c:v>6</c:v>
                </c:pt>
                <c:pt idx="16">
                  <c:v>7</c:v>
                </c:pt>
                <c:pt idx="17">
                  <c:v>7</c:v>
                </c:pt>
                <c:pt idx="18">
                  <c:v>8</c:v>
                </c:pt>
                <c:pt idx="19">
                  <c:v>8</c:v>
                </c:pt>
                <c:pt idx="20">
                  <c:v>9</c:v>
                </c:pt>
                <c:pt idx="21">
                  <c:v>9</c:v>
                </c:pt>
                <c:pt idx="22">
                  <c:v>10</c:v>
                </c:pt>
                <c:pt idx="23">
                  <c:v>10</c:v>
                </c:pt>
                <c:pt idx="24">
                  <c:v>11</c:v>
                </c:pt>
                <c:pt idx="25">
                  <c:v>11</c:v>
                </c:pt>
                <c:pt idx="26">
                  <c:v>12</c:v>
                </c:pt>
              </c:numCache>
            </c:numRef>
          </c:val>
          <c:smooth val="0"/>
          <c:extLst>
            <c:ext xmlns:c16="http://schemas.microsoft.com/office/drawing/2014/chart" uri="{C3380CC4-5D6E-409C-BE32-E72D297353CC}">
              <c16:uniqueId val="{00000003-B9E5-4DB7-8AEB-1C97BC50FF82}"/>
            </c:ext>
          </c:extLst>
        </c:ser>
        <c:dLbls>
          <c:showLegendKey val="0"/>
          <c:showVal val="0"/>
          <c:showCatName val="0"/>
          <c:showSerName val="0"/>
          <c:showPercent val="0"/>
          <c:showBubbleSize val="0"/>
        </c:dLbls>
        <c:smooth val="0"/>
        <c:axId val="1810754896"/>
        <c:axId val="1810758016"/>
      </c:lineChart>
      <c:catAx>
        <c:axId val="1810754896"/>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Windows</a:t>
                </a:r>
                <a:r>
                  <a:rPr lang="en-US" baseline="0" dirty="0"/>
                  <a:t> XP   Windows 7	      Windows 10</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810758016"/>
        <c:crosses val="autoZero"/>
        <c:auto val="1"/>
        <c:lblAlgn val="ctr"/>
        <c:lblOffset val="100"/>
        <c:noMultiLvlLbl val="0"/>
      </c:catAx>
      <c:valAx>
        <c:axId val="18107580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810754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64256979671701"/>
          <c:y val="4.4994873861565497E-2"/>
          <c:w val="0.62471486040656699"/>
          <c:h val="0.93813204844034703"/>
        </c:manualLayout>
      </c:layout>
      <c:pieChart>
        <c:varyColors val="1"/>
        <c:ser>
          <c:idx val="0"/>
          <c:order val="0"/>
          <c:tx>
            <c:strRef>
              <c:f>Sheet1!$B$1</c:f>
              <c:strCache>
                <c:ptCount val="1"/>
                <c:pt idx="0">
                  <c:v>Sales</c:v>
                </c:pt>
              </c:strCache>
            </c:strRef>
          </c:tx>
          <c:spPr>
            <a:solidFill>
              <a:schemeClr val="accent1"/>
            </a:solidFill>
            <a:ln w="28575"/>
          </c:spPr>
          <c:dPt>
            <c:idx val="0"/>
            <c:bubble3D val="0"/>
            <c:spPr>
              <a:solidFill>
                <a:schemeClr val="bg1"/>
              </a:solidFill>
              <a:ln w="28575">
                <a:solidFill>
                  <a:schemeClr val="lt1"/>
                </a:solidFill>
              </a:ln>
              <a:effectLst/>
            </c:spPr>
            <c:extLst>
              <c:ext xmlns:c16="http://schemas.microsoft.com/office/drawing/2014/chart" uri="{C3380CC4-5D6E-409C-BE32-E72D297353CC}">
                <c16:uniqueId val="{00000001-5E6E-4AE1-B22B-111E5FF28E72}"/>
              </c:ext>
            </c:extLst>
          </c:dPt>
          <c:dPt>
            <c:idx val="1"/>
            <c:bubble3D val="0"/>
            <c:spPr>
              <a:solidFill>
                <a:schemeClr val="accent3"/>
              </a:solidFill>
              <a:ln w="28575">
                <a:solidFill>
                  <a:schemeClr val="lt1"/>
                </a:solidFill>
              </a:ln>
              <a:effectLst/>
            </c:spPr>
            <c:extLst>
              <c:ext xmlns:c16="http://schemas.microsoft.com/office/drawing/2014/chart" uri="{C3380CC4-5D6E-409C-BE32-E72D297353CC}">
                <c16:uniqueId val="{00000003-5E6E-4AE1-B22B-111E5FF28E72}"/>
              </c:ext>
            </c:extLst>
          </c:dPt>
          <c:dPt>
            <c:idx val="2"/>
            <c:bubble3D val="0"/>
            <c:spPr>
              <a:solidFill>
                <a:schemeClr val="accent5"/>
              </a:solidFill>
              <a:ln w="28575">
                <a:solidFill>
                  <a:schemeClr val="lt1"/>
                </a:solidFill>
              </a:ln>
              <a:effectLst/>
            </c:spPr>
            <c:extLst>
              <c:ext xmlns:c16="http://schemas.microsoft.com/office/drawing/2014/chart" uri="{C3380CC4-5D6E-409C-BE32-E72D297353CC}">
                <c16:uniqueId val="{00000005-5E6E-4AE1-B22B-111E5FF28E72}"/>
              </c:ext>
            </c:extLst>
          </c:dPt>
          <c:dPt>
            <c:idx val="3"/>
            <c:bubble3D val="0"/>
            <c:spPr>
              <a:solidFill>
                <a:schemeClr val="accent1"/>
              </a:solidFill>
              <a:ln w="28575">
                <a:solidFill>
                  <a:schemeClr val="lt1"/>
                </a:solidFill>
              </a:ln>
              <a:effectLst/>
            </c:spPr>
            <c:extLst>
              <c:ext xmlns:c16="http://schemas.microsoft.com/office/drawing/2014/chart" uri="{C3380CC4-5D6E-409C-BE32-E72D297353CC}">
                <c16:uniqueId val="{00000007-5E6E-4AE1-B22B-111E5FF28E72}"/>
              </c:ext>
            </c:extLst>
          </c:dPt>
          <c:dPt>
            <c:idx val="4"/>
            <c:bubble3D val="0"/>
            <c:spPr>
              <a:solidFill>
                <a:schemeClr val="accent1"/>
              </a:solidFill>
              <a:ln w="28575">
                <a:solidFill>
                  <a:schemeClr val="lt1"/>
                </a:solidFill>
              </a:ln>
              <a:effectLst/>
            </c:spPr>
            <c:extLst>
              <c:ext xmlns:c16="http://schemas.microsoft.com/office/drawing/2014/chart" uri="{C3380CC4-5D6E-409C-BE32-E72D297353CC}">
                <c16:uniqueId val="{00000009-5E6E-4AE1-B22B-111E5FF28E72}"/>
              </c:ext>
            </c:extLst>
          </c:dPt>
          <c:dPt>
            <c:idx val="5"/>
            <c:bubble3D val="0"/>
            <c:spPr>
              <a:solidFill>
                <a:schemeClr val="accent1"/>
              </a:solidFill>
              <a:ln w="28575">
                <a:solidFill>
                  <a:schemeClr val="lt1"/>
                </a:solidFill>
              </a:ln>
              <a:effectLst/>
            </c:spPr>
            <c:extLst>
              <c:ext xmlns:c16="http://schemas.microsoft.com/office/drawing/2014/chart" uri="{C3380CC4-5D6E-409C-BE32-E72D297353CC}">
                <c16:uniqueId val="{0000000B-5E6E-4AE1-B22B-111E5FF28E72}"/>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20</c:v>
                </c:pt>
                <c:pt idx="1">
                  <c:v>20</c:v>
                </c:pt>
                <c:pt idx="2">
                  <c:v>20</c:v>
                </c:pt>
                <c:pt idx="3">
                  <c:v>20</c:v>
                </c:pt>
              </c:numCache>
            </c:numRef>
          </c:val>
          <c:extLst>
            <c:ext xmlns:c16="http://schemas.microsoft.com/office/drawing/2014/chart" uri="{C3380CC4-5D6E-409C-BE32-E72D297353CC}">
              <c16:uniqueId val="{0000000C-5E6E-4AE1-B22B-111E5FF28E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2E0117-7C61-45C1-BB2C-1A200309EB5D}" type="doc">
      <dgm:prSet loTypeId="urn:microsoft.com/office/officeart/2005/8/layout/radial4" loCatId="relationship" qsTypeId="urn:microsoft.com/office/officeart/2005/8/quickstyle/simple1" qsCatId="simple" csTypeId="urn:microsoft.com/office/officeart/2005/8/colors/colorful2" csCatId="colorful" phldr="1"/>
      <dgm:spPr/>
      <dgm:t>
        <a:bodyPr/>
        <a:lstStyle/>
        <a:p>
          <a:endParaRPr lang="en-US"/>
        </a:p>
      </dgm:t>
    </dgm:pt>
    <dgm:pt modelId="{7FDBBEF1-F54B-4F88-9178-DD216E870657}">
      <dgm:prSet phldrT="[Text]"/>
      <dgm:spPr>
        <a:solidFill>
          <a:schemeClr val="accent1">
            <a:lumMod val="50000"/>
          </a:schemeClr>
        </a:solidFill>
      </dgm:spPr>
      <dgm:t>
        <a:bodyPr/>
        <a:lstStyle/>
        <a:p>
          <a:r>
            <a:rPr lang="en-US" dirty="0"/>
            <a:t>WIP</a:t>
          </a:r>
        </a:p>
      </dgm:t>
    </dgm:pt>
    <dgm:pt modelId="{CC478815-7C8E-4BFF-8438-8B7C1196F890}" type="parTrans" cxnId="{6B4E5AE1-1929-4A7C-B1B7-B74A89A84F1D}">
      <dgm:prSet/>
      <dgm:spPr/>
      <dgm:t>
        <a:bodyPr/>
        <a:lstStyle/>
        <a:p>
          <a:endParaRPr lang="en-US"/>
        </a:p>
      </dgm:t>
    </dgm:pt>
    <dgm:pt modelId="{57429F6E-A53C-43E7-8C94-3074A2D91A84}" type="sibTrans" cxnId="{6B4E5AE1-1929-4A7C-B1B7-B74A89A84F1D}">
      <dgm:prSet/>
      <dgm:spPr/>
      <dgm:t>
        <a:bodyPr/>
        <a:lstStyle/>
        <a:p>
          <a:endParaRPr lang="en-US"/>
        </a:p>
      </dgm:t>
    </dgm:pt>
    <dgm:pt modelId="{CA80A00C-ED4E-4530-8410-A2A0E09F8144}">
      <dgm:prSet phldrT="[Text]"/>
      <dgm:spPr>
        <a:solidFill>
          <a:schemeClr val="accent1"/>
        </a:solidFill>
      </dgm:spPr>
      <dgm:t>
        <a:bodyPr/>
        <a:lstStyle/>
        <a:p>
          <a:r>
            <a:rPr lang="en-US"/>
            <a:t>MAM</a:t>
          </a:r>
        </a:p>
      </dgm:t>
    </dgm:pt>
    <dgm:pt modelId="{D9D1E047-5F2B-4030-B6CA-ABE6DC1A2F54}" type="parTrans" cxnId="{C2F106D9-3829-4484-A570-70E295AD7E44}">
      <dgm:prSet/>
      <dgm:spPr>
        <a:solidFill>
          <a:schemeClr val="accent1"/>
        </a:solidFill>
      </dgm:spPr>
      <dgm:t>
        <a:bodyPr/>
        <a:lstStyle/>
        <a:p>
          <a:endParaRPr lang="en-US"/>
        </a:p>
      </dgm:t>
    </dgm:pt>
    <dgm:pt modelId="{32FFC8A4-ECBE-4DF0-AF02-BFAD8F74669B}" type="sibTrans" cxnId="{C2F106D9-3829-4484-A570-70E295AD7E44}">
      <dgm:prSet/>
      <dgm:spPr/>
      <dgm:t>
        <a:bodyPr/>
        <a:lstStyle/>
        <a:p>
          <a:endParaRPr lang="en-US"/>
        </a:p>
      </dgm:t>
    </dgm:pt>
    <dgm:pt modelId="{48BB0564-2208-40F3-B444-74C050ECDD4E}">
      <dgm:prSet phldrT="[Text]"/>
      <dgm:spPr>
        <a:solidFill>
          <a:schemeClr val="accent1">
            <a:lumMod val="60000"/>
            <a:lumOff val="40000"/>
          </a:schemeClr>
        </a:solidFill>
      </dgm:spPr>
      <dgm:t>
        <a:bodyPr/>
        <a:lstStyle/>
        <a:p>
          <a:r>
            <a:rPr lang="en-US"/>
            <a:t>MDM</a:t>
          </a:r>
        </a:p>
      </dgm:t>
    </dgm:pt>
    <dgm:pt modelId="{E41FE3FA-8E0E-49F3-AD04-3174A5916CBB}" type="parTrans" cxnId="{E045BC1A-6016-40B9-BB90-323CC4D66BDE}">
      <dgm:prSet/>
      <dgm:spPr>
        <a:solidFill>
          <a:schemeClr val="accent1">
            <a:lumMod val="60000"/>
            <a:lumOff val="40000"/>
          </a:schemeClr>
        </a:solidFill>
      </dgm:spPr>
      <dgm:t>
        <a:bodyPr/>
        <a:lstStyle/>
        <a:p>
          <a:endParaRPr lang="en-US"/>
        </a:p>
      </dgm:t>
    </dgm:pt>
    <dgm:pt modelId="{A1B95620-3C4B-42CA-A491-4D6865645892}" type="sibTrans" cxnId="{E045BC1A-6016-40B9-BB90-323CC4D66BDE}">
      <dgm:prSet/>
      <dgm:spPr/>
      <dgm:t>
        <a:bodyPr/>
        <a:lstStyle/>
        <a:p>
          <a:endParaRPr lang="en-US"/>
        </a:p>
      </dgm:t>
    </dgm:pt>
    <dgm:pt modelId="{A662726A-930B-4A5D-913B-40B6D9396952}">
      <dgm:prSet phldrT="[Text]"/>
      <dgm:spPr>
        <a:solidFill>
          <a:schemeClr val="accent1">
            <a:lumMod val="40000"/>
            <a:lumOff val="60000"/>
          </a:schemeClr>
        </a:solidFill>
      </dgm:spPr>
      <dgm:t>
        <a:bodyPr/>
        <a:lstStyle/>
        <a:p>
          <a:r>
            <a:rPr lang="en-US"/>
            <a:t>SCCM</a:t>
          </a:r>
        </a:p>
      </dgm:t>
    </dgm:pt>
    <dgm:pt modelId="{24584B44-6A6E-4DC2-BFE6-BC7CE3116F8F}" type="parTrans" cxnId="{74EE55A6-8804-448C-8215-25D1BE81C517}">
      <dgm:prSet/>
      <dgm:spPr>
        <a:solidFill>
          <a:schemeClr val="accent1">
            <a:lumMod val="40000"/>
            <a:lumOff val="60000"/>
          </a:schemeClr>
        </a:solidFill>
      </dgm:spPr>
      <dgm:t>
        <a:bodyPr/>
        <a:lstStyle/>
        <a:p>
          <a:endParaRPr lang="en-US"/>
        </a:p>
      </dgm:t>
    </dgm:pt>
    <dgm:pt modelId="{B9C7232A-B343-4FD0-BA2A-F81720B0F6DF}" type="sibTrans" cxnId="{74EE55A6-8804-448C-8215-25D1BE81C517}">
      <dgm:prSet/>
      <dgm:spPr/>
      <dgm:t>
        <a:bodyPr/>
        <a:lstStyle/>
        <a:p>
          <a:endParaRPr lang="en-US"/>
        </a:p>
      </dgm:t>
    </dgm:pt>
    <dgm:pt modelId="{02329710-0BDA-4FE8-BB68-FC4A1EBC9E38}" type="pres">
      <dgm:prSet presAssocID="{842E0117-7C61-45C1-BB2C-1A200309EB5D}" presName="cycle" presStyleCnt="0">
        <dgm:presLayoutVars>
          <dgm:chMax val="1"/>
          <dgm:dir/>
          <dgm:animLvl val="ctr"/>
          <dgm:resizeHandles val="exact"/>
        </dgm:presLayoutVars>
      </dgm:prSet>
      <dgm:spPr/>
    </dgm:pt>
    <dgm:pt modelId="{A7349A85-57D5-40B4-973C-3FB2FCA091B3}" type="pres">
      <dgm:prSet presAssocID="{7FDBBEF1-F54B-4F88-9178-DD216E870657}" presName="centerShape" presStyleLbl="node0" presStyleIdx="0" presStyleCnt="1"/>
      <dgm:spPr/>
    </dgm:pt>
    <dgm:pt modelId="{E6C3BBEE-BB91-4D5C-BDFF-77F51DAED1E8}" type="pres">
      <dgm:prSet presAssocID="{D9D1E047-5F2B-4030-B6CA-ABE6DC1A2F54}" presName="parTrans" presStyleLbl="bgSibTrans2D1" presStyleIdx="0" presStyleCnt="3"/>
      <dgm:spPr/>
    </dgm:pt>
    <dgm:pt modelId="{967895D2-382C-4A0C-AD78-12B8408ADFE4}" type="pres">
      <dgm:prSet presAssocID="{CA80A00C-ED4E-4530-8410-A2A0E09F8144}" presName="node" presStyleLbl="node1" presStyleIdx="0" presStyleCnt="3">
        <dgm:presLayoutVars>
          <dgm:bulletEnabled val="1"/>
        </dgm:presLayoutVars>
      </dgm:prSet>
      <dgm:spPr/>
    </dgm:pt>
    <dgm:pt modelId="{00FA8A49-0435-4108-9315-C7F75F9C5482}" type="pres">
      <dgm:prSet presAssocID="{E41FE3FA-8E0E-49F3-AD04-3174A5916CBB}" presName="parTrans" presStyleLbl="bgSibTrans2D1" presStyleIdx="1" presStyleCnt="3"/>
      <dgm:spPr/>
    </dgm:pt>
    <dgm:pt modelId="{A0332A08-A38E-4A19-B052-78F5451003AC}" type="pres">
      <dgm:prSet presAssocID="{48BB0564-2208-40F3-B444-74C050ECDD4E}" presName="node" presStyleLbl="node1" presStyleIdx="1" presStyleCnt="3">
        <dgm:presLayoutVars>
          <dgm:bulletEnabled val="1"/>
        </dgm:presLayoutVars>
      </dgm:prSet>
      <dgm:spPr/>
    </dgm:pt>
    <dgm:pt modelId="{12004CC6-E66E-4AE6-A481-12CB50F5FE0E}" type="pres">
      <dgm:prSet presAssocID="{24584B44-6A6E-4DC2-BFE6-BC7CE3116F8F}" presName="parTrans" presStyleLbl="bgSibTrans2D1" presStyleIdx="2" presStyleCnt="3"/>
      <dgm:spPr/>
    </dgm:pt>
    <dgm:pt modelId="{C13A1D7B-36D1-4802-B309-BED30FCB4C8F}" type="pres">
      <dgm:prSet presAssocID="{A662726A-930B-4A5D-913B-40B6D9396952}" presName="node" presStyleLbl="node1" presStyleIdx="2" presStyleCnt="3">
        <dgm:presLayoutVars>
          <dgm:bulletEnabled val="1"/>
        </dgm:presLayoutVars>
      </dgm:prSet>
      <dgm:spPr/>
    </dgm:pt>
  </dgm:ptLst>
  <dgm:cxnLst>
    <dgm:cxn modelId="{DC5B8515-1811-4E69-A4F2-BE41173DB2D0}" type="presOf" srcId="{D9D1E047-5F2B-4030-B6CA-ABE6DC1A2F54}" destId="{E6C3BBEE-BB91-4D5C-BDFF-77F51DAED1E8}" srcOrd="0" destOrd="0" presId="urn:microsoft.com/office/officeart/2005/8/layout/radial4"/>
    <dgm:cxn modelId="{E045BC1A-6016-40B9-BB90-323CC4D66BDE}" srcId="{7FDBBEF1-F54B-4F88-9178-DD216E870657}" destId="{48BB0564-2208-40F3-B444-74C050ECDD4E}" srcOrd="1" destOrd="0" parTransId="{E41FE3FA-8E0E-49F3-AD04-3174A5916CBB}" sibTransId="{A1B95620-3C4B-42CA-A491-4D6865645892}"/>
    <dgm:cxn modelId="{50C8C030-AAC2-4849-914B-70E34875D85B}" type="presOf" srcId="{24584B44-6A6E-4DC2-BFE6-BC7CE3116F8F}" destId="{12004CC6-E66E-4AE6-A481-12CB50F5FE0E}" srcOrd="0" destOrd="0" presId="urn:microsoft.com/office/officeart/2005/8/layout/radial4"/>
    <dgm:cxn modelId="{74EE55A6-8804-448C-8215-25D1BE81C517}" srcId="{7FDBBEF1-F54B-4F88-9178-DD216E870657}" destId="{A662726A-930B-4A5D-913B-40B6D9396952}" srcOrd="2" destOrd="0" parTransId="{24584B44-6A6E-4DC2-BFE6-BC7CE3116F8F}" sibTransId="{B9C7232A-B343-4FD0-BA2A-F81720B0F6DF}"/>
    <dgm:cxn modelId="{D2D195A6-BA6C-4C91-ACF2-A6D3CC777EE1}" type="presOf" srcId="{7FDBBEF1-F54B-4F88-9178-DD216E870657}" destId="{A7349A85-57D5-40B4-973C-3FB2FCA091B3}" srcOrd="0" destOrd="0" presId="urn:microsoft.com/office/officeart/2005/8/layout/radial4"/>
    <dgm:cxn modelId="{E7210CB5-CB99-401F-A476-94E9155FDFB1}" type="presOf" srcId="{E41FE3FA-8E0E-49F3-AD04-3174A5916CBB}" destId="{00FA8A49-0435-4108-9315-C7F75F9C5482}" srcOrd="0" destOrd="0" presId="urn:microsoft.com/office/officeart/2005/8/layout/radial4"/>
    <dgm:cxn modelId="{02C724C8-127D-4097-BFE9-3B1EC8D95D2D}" type="presOf" srcId="{A662726A-930B-4A5D-913B-40B6D9396952}" destId="{C13A1D7B-36D1-4802-B309-BED30FCB4C8F}" srcOrd="0" destOrd="0" presId="urn:microsoft.com/office/officeart/2005/8/layout/radial4"/>
    <dgm:cxn modelId="{667AFFCB-E8A7-407E-91F3-54AA20A1988C}" type="presOf" srcId="{48BB0564-2208-40F3-B444-74C050ECDD4E}" destId="{A0332A08-A38E-4A19-B052-78F5451003AC}" srcOrd="0" destOrd="0" presId="urn:microsoft.com/office/officeart/2005/8/layout/radial4"/>
    <dgm:cxn modelId="{C2F106D9-3829-4484-A570-70E295AD7E44}" srcId="{7FDBBEF1-F54B-4F88-9178-DD216E870657}" destId="{CA80A00C-ED4E-4530-8410-A2A0E09F8144}" srcOrd="0" destOrd="0" parTransId="{D9D1E047-5F2B-4030-B6CA-ABE6DC1A2F54}" sibTransId="{32FFC8A4-ECBE-4DF0-AF02-BFAD8F74669B}"/>
    <dgm:cxn modelId="{AB4089DE-5975-4802-B73E-A781398E55C1}" type="presOf" srcId="{842E0117-7C61-45C1-BB2C-1A200309EB5D}" destId="{02329710-0BDA-4FE8-BB68-FC4A1EBC9E38}" srcOrd="0" destOrd="0" presId="urn:microsoft.com/office/officeart/2005/8/layout/radial4"/>
    <dgm:cxn modelId="{6B4E5AE1-1929-4A7C-B1B7-B74A89A84F1D}" srcId="{842E0117-7C61-45C1-BB2C-1A200309EB5D}" destId="{7FDBBEF1-F54B-4F88-9178-DD216E870657}" srcOrd="0" destOrd="0" parTransId="{CC478815-7C8E-4BFF-8438-8B7C1196F890}" sibTransId="{57429F6E-A53C-43E7-8C94-3074A2D91A84}"/>
    <dgm:cxn modelId="{733BACF1-3B9C-4538-83CA-4CBFE38CD084}" type="presOf" srcId="{CA80A00C-ED4E-4530-8410-A2A0E09F8144}" destId="{967895D2-382C-4A0C-AD78-12B8408ADFE4}" srcOrd="0" destOrd="0" presId="urn:microsoft.com/office/officeart/2005/8/layout/radial4"/>
    <dgm:cxn modelId="{433CD779-DC47-4264-93E3-4F06B47D6355}" type="presParOf" srcId="{02329710-0BDA-4FE8-BB68-FC4A1EBC9E38}" destId="{A7349A85-57D5-40B4-973C-3FB2FCA091B3}" srcOrd="0" destOrd="0" presId="urn:microsoft.com/office/officeart/2005/8/layout/radial4"/>
    <dgm:cxn modelId="{EFEDF2CA-58E5-4FB1-8350-A41D2EC16C69}" type="presParOf" srcId="{02329710-0BDA-4FE8-BB68-FC4A1EBC9E38}" destId="{E6C3BBEE-BB91-4D5C-BDFF-77F51DAED1E8}" srcOrd="1" destOrd="0" presId="urn:microsoft.com/office/officeart/2005/8/layout/radial4"/>
    <dgm:cxn modelId="{F5308FC6-8C99-4BEC-8ECD-732D8FCF1F21}" type="presParOf" srcId="{02329710-0BDA-4FE8-BB68-FC4A1EBC9E38}" destId="{967895D2-382C-4A0C-AD78-12B8408ADFE4}" srcOrd="2" destOrd="0" presId="urn:microsoft.com/office/officeart/2005/8/layout/radial4"/>
    <dgm:cxn modelId="{4AA041C2-74A5-46DA-88E5-6302A63DC856}" type="presParOf" srcId="{02329710-0BDA-4FE8-BB68-FC4A1EBC9E38}" destId="{00FA8A49-0435-4108-9315-C7F75F9C5482}" srcOrd="3" destOrd="0" presId="urn:microsoft.com/office/officeart/2005/8/layout/radial4"/>
    <dgm:cxn modelId="{95080A95-5EE0-45EB-97F0-4926ABAACA71}" type="presParOf" srcId="{02329710-0BDA-4FE8-BB68-FC4A1EBC9E38}" destId="{A0332A08-A38E-4A19-B052-78F5451003AC}" srcOrd="4" destOrd="0" presId="urn:microsoft.com/office/officeart/2005/8/layout/radial4"/>
    <dgm:cxn modelId="{02DF35BC-F4F8-44B3-B076-71B9D79AC6B3}" type="presParOf" srcId="{02329710-0BDA-4FE8-BB68-FC4A1EBC9E38}" destId="{12004CC6-E66E-4AE6-A481-12CB50F5FE0E}" srcOrd="5" destOrd="0" presId="urn:microsoft.com/office/officeart/2005/8/layout/radial4"/>
    <dgm:cxn modelId="{1F08B896-D10C-4F21-991C-73865775955F}" type="presParOf" srcId="{02329710-0BDA-4FE8-BB68-FC4A1EBC9E38}" destId="{C13A1D7B-36D1-4802-B309-BED30FCB4C8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49A85-57D5-40B4-973C-3FB2FCA091B3}">
      <dsp:nvSpPr>
        <dsp:cNvPr id="0" name=""/>
        <dsp:cNvSpPr/>
      </dsp:nvSpPr>
      <dsp:spPr>
        <a:xfrm>
          <a:off x="1917400" y="2665324"/>
          <a:ext cx="1768561" cy="1768561"/>
        </a:xfrm>
        <a:prstGeom prst="ellipse">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r>
            <a:rPr lang="en-US" sz="5200" kern="1200" dirty="0"/>
            <a:t>WIP</a:t>
          </a:r>
        </a:p>
      </dsp:txBody>
      <dsp:txXfrm>
        <a:off x="2176400" y="2924324"/>
        <a:ext cx="1250561" cy="1250561"/>
      </dsp:txXfrm>
    </dsp:sp>
    <dsp:sp modelId="{E6C3BBEE-BB91-4D5C-BDFF-77F51DAED1E8}">
      <dsp:nvSpPr>
        <dsp:cNvPr id="0" name=""/>
        <dsp:cNvSpPr/>
      </dsp:nvSpPr>
      <dsp:spPr>
        <a:xfrm rot="12900000">
          <a:off x="715490" y="2334892"/>
          <a:ext cx="1422645" cy="504039"/>
        </a:xfrm>
        <a:prstGeom prst="lef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967895D2-382C-4A0C-AD78-12B8408ADFE4}">
      <dsp:nvSpPr>
        <dsp:cNvPr id="0" name=""/>
        <dsp:cNvSpPr/>
      </dsp:nvSpPr>
      <dsp:spPr>
        <a:xfrm>
          <a:off x="4065" y="1506861"/>
          <a:ext cx="1680133" cy="1344106"/>
        </a:xfrm>
        <a:prstGeom prst="roundRect">
          <a:avLst>
            <a:gd name="adj" fmla="val 10000"/>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a:t>MAM</a:t>
          </a:r>
        </a:p>
      </dsp:txBody>
      <dsp:txXfrm>
        <a:off x="43433" y="1546229"/>
        <a:ext cx="1601397" cy="1265370"/>
      </dsp:txXfrm>
    </dsp:sp>
    <dsp:sp modelId="{00FA8A49-0435-4108-9315-C7F75F9C5482}">
      <dsp:nvSpPr>
        <dsp:cNvPr id="0" name=""/>
        <dsp:cNvSpPr/>
      </dsp:nvSpPr>
      <dsp:spPr>
        <a:xfrm rot="16200000">
          <a:off x="2090358" y="1619181"/>
          <a:ext cx="1422645" cy="504039"/>
        </a:xfrm>
        <a:prstGeom prst="leftArrow">
          <a:avLst>
            <a:gd name="adj1" fmla="val 60000"/>
            <a:gd name="adj2" fmla="val 5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A0332A08-A38E-4A19-B052-78F5451003AC}">
      <dsp:nvSpPr>
        <dsp:cNvPr id="0" name=""/>
        <dsp:cNvSpPr/>
      </dsp:nvSpPr>
      <dsp:spPr>
        <a:xfrm>
          <a:off x="1961614" y="487825"/>
          <a:ext cx="1680133" cy="1344106"/>
        </a:xfrm>
        <a:prstGeom prst="roundRect">
          <a:avLst>
            <a:gd name="adj" fmla="val 10000"/>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a:t>MDM</a:t>
          </a:r>
        </a:p>
      </dsp:txBody>
      <dsp:txXfrm>
        <a:off x="2000982" y="527193"/>
        <a:ext cx="1601397" cy="1265370"/>
      </dsp:txXfrm>
    </dsp:sp>
    <dsp:sp modelId="{12004CC6-E66E-4AE6-A481-12CB50F5FE0E}">
      <dsp:nvSpPr>
        <dsp:cNvPr id="0" name=""/>
        <dsp:cNvSpPr/>
      </dsp:nvSpPr>
      <dsp:spPr>
        <a:xfrm rot="19500000">
          <a:off x="3465225" y="2334892"/>
          <a:ext cx="1422645" cy="504039"/>
        </a:xfrm>
        <a:prstGeom prst="leftArrow">
          <a:avLst>
            <a:gd name="adj1" fmla="val 60000"/>
            <a:gd name="adj2" fmla="val 50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sp>
    <dsp:sp modelId="{C13A1D7B-36D1-4802-B309-BED30FCB4C8F}">
      <dsp:nvSpPr>
        <dsp:cNvPr id="0" name=""/>
        <dsp:cNvSpPr/>
      </dsp:nvSpPr>
      <dsp:spPr>
        <a:xfrm>
          <a:off x="3919163" y="1506861"/>
          <a:ext cx="1680133" cy="1344106"/>
        </a:xfrm>
        <a:prstGeom prst="roundRect">
          <a:avLst>
            <a:gd name="adj" fmla="val 10000"/>
          </a:avLst>
        </a:prstGeom>
        <a:solidFill>
          <a:schemeClr val="accent1">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1866900">
            <a:lnSpc>
              <a:spcPct val="90000"/>
            </a:lnSpc>
            <a:spcBef>
              <a:spcPct val="0"/>
            </a:spcBef>
            <a:spcAft>
              <a:spcPct val="35000"/>
            </a:spcAft>
            <a:buNone/>
          </a:pPr>
          <a:r>
            <a:rPr lang="en-US" sz="4200" kern="1200"/>
            <a:t>SCCM</a:t>
          </a:r>
        </a:p>
      </dsp:txBody>
      <dsp:txXfrm>
        <a:off x="3958531" y="1546229"/>
        <a:ext cx="1601397" cy="126537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772AC-9025-4108-BDCE-91BC5097D314}" type="datetimeFigureOut">
              <a:rPr lang="en-US" smtClean="0"/>
              <a:t>11/28/2018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6E422-F904-4CDE-A08A-8BCD988D6634}" type="slidenum">
              <a:rPr lang="en-US" smtClean="0"/>
              <a:t>‹#›</a:t>
            </a:fld>
            <a:endParaRPr lang="en-US"/>
          </a:p>
        </p:txBody>
      </p:sp>
    </p:spTree>
    <p:extLst>
      <p:ext uri="{BB962C8B-B14F-4D97-AF65-F5344CB8AC3E}">
        <p14:creationId xmlns:p14="http://schemas.microsoft.com/office/powerpoint/2010/main" val="751279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windows/uwp/enterprise/wip-hu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sdn.microsoft.com/windows/hardware/commercialize/customize/mdm/dynamicmanagement-csp"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a:p>
          <a:p>
            <a:endParaRPr lang="en-US" sz="1200" b="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674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the interfaces between Windows and the hardware that it was running on were abstracted as much as possible.  Add a new set of drivers and you’d be set to go.  But with the current pace of hardware innovation, and the change in the nature of that hardware, that’s all changed.</a:t>
            </a:r>
          </a:p>
          <a:p>
            <a:endParaRPr lang="en-US" dirty="0"/>
          </a:p>
          <a:p>
            <a:r>
              <a:rPr lang="en-US" dirty="0"/>
              <a:t>Now, in order to get the best performance, battery life, and overall experience from new devices, there is often a need to make enhancements to Windows itself.  With the ability to release new Windows 10 feature updates every six months, we can continue to make the necessary tweaks to Windows 10 to offer the best experience.  [This is the crux of our Windows silicon support policy:  New Windows releases are needed to support new generations of processors.]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MS Story</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718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Windows 10 is also important for the productivity of the information workers who use it for their day-to-day jobs.  We always strive to add features to Windows 10 with each release – by doing releases more frequently we can deliver improved productivity frequently.</a:t>
            </a:r>
          </a:p>
          <a:p>
            <a:endParaRPr lang="en-US" dirty="0"/>
          </a:p>
          <a:p>
            <a:r>
              <a:rPr lang="en-US" dirty="0"/>
              <a:t>Compared to our previous “every few year” release schedules, we also deliver these new productivity features incrementally, and as a result we can minimize the end-user disruption that can result from large changes [and potentially eliminate the need for expensive end-user training for each release].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MS Story</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61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So what exactly is Windows as a service then?  With Windows 10, we’ve introduced</a:t>
            </a:r>
            <a:r>
              <a:rPr lang="en-US" baseline="0" dirty="0">
                <a:latin typeface="Calibri"/>
              </a:rPr>
              <a:t> a brand new way of building, deploying and servicing Windows – three very distinct changes, but it’s important to understand each one separately.</a:t>
            </a:r>
          </a:p>
          <a:p>
            <a:endParaRPr lang="en-US" baseline="0" dirty="0">
              <a:latin typeface="Calibri"/>
            </a:endParaRPr>
          </a:p>
          <a:p>
            <a:r>
              <a:rPr lang="en-US" baseline="0" dirty="0">
                <a:latin typeface="Calibri"/>
              </a:rPr>
              <a:t>First, we are building Windows differently – we are always working on new features, and making those available to anyone interested so they can follow along with our development process and provide feedback, well before we ship these features.</a:t>
            </a:r>
          </a:p>
          <a:p>
            <a:endParaRPr lang="en-US" baseline="0" dirty="0">
              <a:latin typeface="Calibri"/>
            </a:endParaRPr>
          </a:p>
          <a:p>
            <a:r>
              <a:rPr lang="en-US" baseline="0" dirty="0">
                <a:latin typeface="Calibri"/>
              </a:rPr>
              <a:t>Next, we are moving to a new simple update process that automatically preserves all apps, data, and settings, making it easier than ever to deploy new releases.  At the same time, we’re ensuring that application compatibility is great, and that we can provide choices in tools and deployment timelines.</a:t>
            </a:r>
          </a:p>
          <a:p>
            <a:endParaRPr lang="en-US" baseline="0" dirty="0">
              <a:latin typeface="Calibri"/>
            </a:endParaRPr>
          </a:p>
          <a:p>
            <a:r>
              <a:rPr lang="en-US" baseline="0" dirty="0">
                <a:latin typeface="Calibri"/>
              </a:rPr>
              <a:t>And finally, from a servicing perspective we are simplifying the processes that we use for patching Windows each month – we want to make sure that we maintain the best possible stability and reliability for all customers.</a:t>
            </a:r>
          </a:p>
          <a:p>
            <a:endParaRPr lang="en-US" dirty="0">
              <a:latin typeface="Calibri"/>
            </a:endParaRPr>
          </a:p>
          <a:p>
            <a:r>
              <a:rPr lang="en-US" dirty="0">
                <a:latin typeface="Calibri"/>
              </a:rPr>
              <a:t>[ It’s important to note that we’re not talking about “Windows as a subscription” here.  Windows</a:t>
            </a:r>
            <a:r>
              <a:rPr lang="en-US" baseline="0" dirty="0">
                <a:latin typeface="Calibri"/>
              </a:rPr>
              <a:t> as a service is not at all related to licensing or existing offerings like Windows E3/E5 subscriptions.  Instead, it’s all about the three changes we just mentioned. ]</a:t>
            </a:r>
            <a:endParaRPr lang="en-US" dirty="0">
              <a:latin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PRISM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4039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7188"/>
            <a:ext cx="5211762" cy="2932112"/>
          </a:xfrm>
        </p:spPr>
      </p:sp>
      <p:sp>
        <p:nvSpPr>
          <p:cNvPr id="3" name="Notes Placeholder 2"/>
          <p:cNvSpPr>
            <a:spLocks noGrp="1"/>
          </p:cNvSpPr>
          <p:nvPr>
            <p:ph type="body" idx="1"/>
          </p:nvPr>
        </p:nvSpPr>
        <p:spPr>
          <a:xfrm>
            <a:off x="183987" y="3362491"/>
            <a:ext cx="6642425" cy="5699886"/>
          </a:xfrm>
        </p:spPr>
        <p:txBody>
          <a:bodyPr/>
          <a:lstStyle/>
          <a:p>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3F3E1-9A54-4BF8-89C0-CE2F21C4F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9761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Windows as a Service is the way to update Windows 10 devices. With Windows 10, new Feature Updates and Quality Updates include the contents of all previous updates. As long as you've installed the latest update, you know your Windows 10 devices are up-to-date. Unlike with previous versions of Windows, you now must install the entire update instead of part of an update.</a:t>
            </a:r>
            <a:endParaRPr lang="en-GB" dirty="0"/>
          </a:p>
        </p:txBody>
      </p:sp>
      <p:sp>
        <p:nvSpPr>
          <p:cNvPr id="4" name="Slide Number Placeholder 3"/>
          <p:cNvSpPr>
            <a:spLocks noGrp="1"/>
          </p:cNvSpPr>
          <p:nvPr>
            <p:ph type="sldNum" sz="quarter" idx="5"/>
          </p:nvPr>
        </p:nvSpPr>
        <p:spPr/>
        <p:txBody>
          <a:bodyPr/>
          <a:lstStyle/>
          <a:p>
            <a:fld id="{10F6E422-F904-4CDE-A08A-8BCD988D6634}" type="slidenum">
              <a:rPr lang="en-US" smtClean="0"/>
              <a:t>16</a:t>
            </a:fld>
            <a:endParaRPr lang="en-US"/>
          </a:p>
        </p:txBody>
      </p:sp>
    </p:spTree>
    <p:extLst>
      <p:ext uri="{BB962C8B-B14F-4D97-AF65-F5344CB8AC3E}">
        <p14:creationId xmlns:p14="http://schemas.microsoft.com/office/powerpoint/2010/main" val="306084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C22FD9-174B-4495-9EEF-D888C109C6BF}"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CONFIDENTIAL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2016 Microsoft Corporation. All rights reserved. MICROSOFT MAKES NO WARRANTIES, EXPRESS, IMPLIED OR STATUTORY, AS TO THE INFORMATION IN THIS PRESENTATION</a:t>
            </a:r>
          </a:p>
        </p:txBody>
      </p:sp>
      <p:sp>
        <p:nvSpPr>
          <p:cNvPr id="8" name="Slide Number Placeholder 7"/>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BDBED-76E0-4365-BB86-F569FE80F25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Slide Image Placeholder 9"/>
          <p:cNvSpPr>
            <a:spLocks noGrp="1" noRot="1" noChangeAspect="1"/>
          </p:cNvSpPr>
          <p:nvPr>
            <p:ph type="sldImg"/>
          </p:nvPr>
        </p:nvSpPr>
        <p:spPr>
          <a:xfrm>
            <a:off x="687388" y="623888"/>
            <a:ext cx="2768600" cy="1557337"/>
          </a:xfrm>
        </p:spPr>
      </p:sp>
    </p:spTree>
    <p:extLst>
      <p:ext uri="{BB962C8B-B14F-4D97-AF65-F5344CB8AC3E}">
        <p14:creationId xmlns:p14="http://schemas.microsoft.com/office/powerpoint/2010/main" val="1223800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useful to think of the described tasks as being performed by “teams” whose responsibilities map closely to the tasks described previously:</a:t>
            </a:r>
          </a:p>
          <a:p>
            <a:endParaRPr lang="en-US" dirty="0"/>
          </a:p>
          <a:p>
            <a:pPr marL="171450" indent="-171450">
              <a:buFont typeface="Arial" panose="020B0604020202020204" pitchFamily="34" charset="0"/>
              <a:buChar char="•"/>
            </a:pPr>
            <a:r>
              <a:rPr lang="en-US" dirty="0"/>
              <a:t>The “Plan and Prepare” team gets ready for what’s next.</a:t>
            </a:r>
          </a:p>
          <a:p>
            <a:pPr marL="171450" indent="-171450">
              <a:buFont typeface="Arial" panose="020B0604020202020204" pitchFamily="34" charset="0"/>
              <a:buChar char="•"/>
            </a:pPr>
            <a:r>
              <a:rPr lang="en-US" dirty="0"/>
              <a:t>The “Deployment” team performs pilot and broad deployments.</a:t>
            </a:r>
          </a:p>
          <a:p>
            <a:pPr marL="171450" indent="-171450">
              <a:buFont typeface="Arial" panose="020B0604020202020204" pitchFamily="34" charset="0"/>
              <a:buChar char="•"/>
            </a:pPr>
            <a:r>
              <a:rPr lang="en-US" dirty="0"/>
              <a:t>“Feature Implementation” teams are formed as needed to implement new Windows 10 features.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MS Story</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41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 to this page to check the process:</a:t>
            </a:r>
          </a:p>
          <a:p>
            <a:r>
              <a:rPr lang="en-GB" dirty="0"/>
              <a:t>https://docs.microsoft.com/en-gb/intune/windows-update-for-business-configure</a:t>
            </a:r>
          </a:p>
          <a:p>
            <a:endParaRPr lang="en-GB" dirty="0"/>
          </a:p>
        </p:txBody>
      </p:sp>
      <p:sp>
        <p:nvSpPr>
          <p:cNvPr id="4" name="Slide Number Placeholder 3"/>
          <p:cNvSpPr>
            <a:spLocks noGrp="1"/>
          </p:cNvSpPr>
          <p:nvPr>
            <p:ph type="sldNum" sz="quarter" idx="5"/>
          </p:nvPr>
        </p:nvSpPr>
        <p:spPr/>
        <p:txBody>
          <a:bodyPr/>
          <a:lstStyle/>
          <a:p>
            <a:fld id="{10F6E422-F904-4CDE-A08A-8BCD988D6634}" type="slidenum">
              <a:rPr lang="en-US" smtClean="0"/>
              <a:t>19</a:t>
            </a:fld>
            <a:endParaRPr lang="en-US"/>
          </a:p>
        </p:txBody>
      </p:sp>
    </p:spTree>
    <p:extLst>
      <p:ext uri="{BB962C8B-B14F-4D97-AF65-F5344CB8AC3E}">
        <p14:creationId xmlns:p14="http://schemas.microsoft.com/office/powerpoint/2010/main" val="3206556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26F01C-BE54-4FDD-A6FA-D7E3A00250F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701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bg2">
                    <a:lumMod val="25000"/>
                  </a:schemeClr>
                </a:solidFill>
                <a:latin typeface="Segoe UI Semilight"/>
              </a:rPr>
              <a:t>Reference: http://aka.ms/entwin10cu</a:t>
            </a:r>
          </a:p>
          <a:p>
            <a:endParaRPr lang="en-US"/>
          </a:p>
        </p:txBody>
      </p:sp>
      <p:sp>
        <p:nvSpPr>
          <p:cNvPr id="7" name="Date Placeholder 6"/>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CBADC-C794-4DE6-A34E-901DF625E08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013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b="1"/>
              <a:t>[Positioning]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a:p>
          <a:p>
            <a:pPr marL="0" marR="0" indent="0" algn="l" defTabSz="914363" rtl="0" eaLnBrk="1" fontAlgn="auto" latinLnBrk="0" hangingPunct="1">
              <a:lnSpc>
                <a:spcPct val="90000"/>
              </a:lnSpc>
              <a:spcBef>
                <a:spcPts val="0"/>
              </a:spcBef>
              <a:spcAft>
                <a:spcPts val="333"/>
              </a:spcAft>
              <a:buClrTx/>
              <a:buSzTx/>
              <a:buFontTx/>
              <a:buNone/>
              <a:tabLst/>
              <a:defRPr/>
            </a:pPr>
            <a:r>
              <a:rPr lang="en-US"/>
              <a:t>So what do we mean when</a:t>
            </a:r>
            <a:r>
              <a:rPr lang="en-US" baseline="0"/>
              <a:t> we say that business needs are evolving?  Many things:  a shift towards a mobile workplace, a realization of heterogeneous ecosystems, bring your own device (BYOD) and choose your own device (CYOD) scenarios, the cloud, and more.  Most importantly, the rate of change is increasing, which is why we’re investing in new scenarios and capabilities:  We want Windows to remain the best-managed platform, regardless of how you are using it.</a:t>
            </a:r>
            <a:endParaRPr lang="en-US"/>
          </a:p>
          <a:p>
            <a:endParaRPr lang="en-US"/>
          </a:p>
        </p:txBody>
      </p:sp>
      <p:sp>
        <p:nvSpPr>
          <p:cNvPr id="7" name="Date Placeholder 6"/>
          <p:cNvSpPr>
            <a:spLocks noGrp="1"/>
          </p:cNvSpPr>
          <p:nvPr>
            <p:ph type="dt" idx="10"/>
          </p:nvPr>
        </p:nvSpPr>
        <p:spPr/>
        <p:txBody>
          <a:bodyPr/>
          <a:lstStyle/>
          <a:p>
            <a:fld id="{289F452F-4DDC-4FA6-AFC4-B9B01900EBA8}" type="datetime1">
              <a:rPr lang="en-US" smtClean="0"/>
              <a:t>11/28/2018</a:t>
            </a:fld>
            <a:endParaRPr lang="en-US"/>
          </a:p>
        </p:txBody>
      </p:sp>
      <p:sp>
        <p:nvSpPr>
          <p:cNvPr id="9" name="Slide Number Placeholder 8"/>
          <p:cNvSpPr>
            <a:spLocks noGrp="1"/>
          </p:cNvSpPr>
          <p:nvPr>
            <p:ph type="sldNum" sz="quarter" idx="12"/>
          </p:nvPr>
        </p:nvSpPr>
        <p:spPr/>
        <p:txBody>
          <a:bodyPr/>
          <a:lstStyle/>
          <a:p>
            <a:fld id="{8B263312-38AA-4E1E-B2B5-0F8F122B24FE}" type="slidenum">
              <a:rPr lang="en-US" smtClean="0"/>
              <a:pPr/>
              <a:t>3</a:t>
            </a:fld>
            <a:endParaRPr lang="en-US"/>
          </a:p>
        </p:txBody>
      </p:sp>
      <p:sp>
        <p:nvSpPr>
          <p:cNvPr id="5" name="Footer Placeholder 4"/>
          <p:cNvSpPr>
            <a:spLocks noGrp="1"/>
          </p:cNvSpPr>
          <p:nvPr>
            <p:ph type="ftr" sz="quarter" idx="13"/>
          </p:nvPr>
        </p:nvSpPr>
        <p:spPr/>
        <p:txBody>
          <a:bodyPr/>
          <a:lstStyle/>
          <a:p>
            <a:r>
              <a:rPr lang="en-US">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846578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Segoe UI" pitchFamily="34" charset="0"/>
                <a:ea typeface="+mn-ea"/>
                <a:cs typeface="+mn-cs"/>
              </a:rPr>
              <a:t>[Positioning]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a:solidFill>
                <a:schemeClr val="tx1"/>
              </a:solidFill>
              <a:effectLst/>
              <a:latin typeface="Segoe U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Segoe UI" pitchFamily="34" charset="0"/>
                <a:ea typeface="+mn-ea"/>
                <a:cs typeface="+mn-cs"/>
              </a:rPr>
              <a:t>TCO = Total Cost of Ownership</a:t>
            </a:r>
            <a:endParaRPr lang="en-US" sz="1200" b="0" i="0" kern="1200">
              <a:solidFill>
                <a:schemeClr val="tx1"/>
              </a:solidFill>
              <a:effectLst/>
              <a:latin typeface="+mn-lt"/>
              <a:ea typeface="+mn-ea"/>
              <a:cs typeface="+mn-cs"/>
            </a:endParaRPr>
          </a:p>
          <a:p>
            <a:endParaRPr lang="en-US"/>
          </a:p>
          <a:p>
            <a:r>
              <a:rPr lang="en-US"/>
              <a:t>Advantages</a:t>
            </a:r>
          </a:p>
          <a:p>
            <a:pPr marL="228600" indent="-228600">
              <a:buFont typeface="Wingdings" panose="05000000000000000000" pitchFamily="2" charset="2"/>
              <a:buChar char="§"/>
            </a:pPr>
            <a:r>
              <a:rPr lang="en-US"/>
              <a:t>We are trying to combine all management tools to one</a:t>
            </a:r>
          </a:p>
          <a:p>
            <a:pPr marL="228600" indent="-228600">
              <a:buFont typeface="Wingdings" panose="05000000000000000000" pitchFamily="2" charset="2"/>
              <a:buChar char="§"/>
            </a:pPr>
            <a:r>
              <a:rPr lang="en-US"/>
              <a:t>Addressing</a:t>
            </a:r>
            <a:r>
              <a:rPr lang="en-US" baseline="0"/>
              <a:t> the adoption of mobile users</a:t>
            </a:r>
          </a:p>
          <a:p>
            <a:pPr marL="228600" indent="-228600">
              <a:buFont typeface="Wingdings" panose="05000000000000000000" pitchFamily="2" charset="2"/>
              <a:buChar char="§"/>
            </a:pPr>
            <a:r>
              <a:rPr lang="en-US" baseline="0"/>
              <a:t>Providing more management tool even on personal devices</a:t>
            </a:r>
          </a:p>
          <a:p>
            <a:pPr marL="228600" indent="-228600">
              <a:buAutoNum type="arabicPeriod"/>
            </a:pPr>
            <a:endParaRPr lang="en-US" baseline="0"/>
          </a:p>
          <a:p>
            <a:pPr marL="0" indent="0">
              <a:buNone/>
            </a:pPr>
            <a:r>
              <a:rPr lang="en-US" baseline="0"/>
              <a:t>Evaluate and Adopt</a:t>
            </a:r>
          </a:p>
          <a:p>
            <a:pPr marL="171450" indent="-171450">
              <a:buFont typeface="Wingdings" panose="05000000000000000000" pitchFamily="2" charset="2"/>
              <a:buChar char="§"/>
            </a:pPr>
            <a:r>
              <a:rPr lang="en-US"/>
              <a:t>Developing new tools to adopt the modern management</a:t>
            </a: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80FE85-C1C5-4055-8781-B109898357A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59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UI" pitchFamily="34" charset="0"/>
                <a:ea typeface="+mn-ea"/>
                <a:cs typeface="+mn-cs"/>
              </a:rPr>
              <a:t>NOTE – Emphasize MDM policy does not have as much capability as AD GPO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Segoe U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UI" pitchFamily="34" charset="0"/>
                <a:ea typeface="+mn-ea"/>
                <a:cs typeface="+mn-cs"/>
              </a:rPr>
              <a:t>[Positioning]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Segoe UI" pitchFamily="34" charset="0"/>
              <a:ea typeface="+mn-ea"/>
              <a:cs typeface="+mn-cs"/>
            </a:endParaRPr>
          </a:p>
          <a:p>
            <a:pPr marL="171450" indent="-171450">
              <a:buFont typeface="Wingdings" panose="05000000000000000000" pitchFamily="2" charset="2"/>
              <a:buChar char="§"/>
            </a:pPr>
            <a:r>
              <a:rPr lang="en-GB" dirty="0"/>
              <a:t>At a high level, we have two main choices:  Traditional management, with Group Policy, System </a:t>
            </a:r>
            <a:r>
              <a:rPr lang="en-GB" dirty="0" err="1"/>
              <a:t>Center</a:t>
            </a:r>
            <a:r>
              <a:rPr lang="en-GB" dirty="0"/>
              <a:t>, and related components; and Mobile Device Management (MDM), which we added in Windows 8.1 and continue to enhance.  </a:t>
            </a:r>
          </a:p>
          <a:p>
            <a:pPr marL="171450" indent="-171450">
              <a:buFont typeface="Wingdings" panose="05000000000000000000" pitchFamily="2" charset="2"/>
              <a:buChar char="§"/>
            </a:pPr>
            <a:endParaRPr lang="en-GB" dirty="0"/>
          </a:p>
          <a:p>
            <a:pPr marL="171450" indent="-171450">
              <a:buFont typeface="Wingdings" panose="05000000000000000000" pitchFamily="2" charset="2"/>
              <a:buChar char="§"/>
            </a:pPr>
            <a:r>
              <a:rPr lang="en-GB" dirty="0"/>
              <a:t>In Windows 10, we’ll greatly expand the MDM capabilities while shifting to a consistent implementation across phone and PC devices, and of course we’ll support both our own Intune service as well as other third-party MDM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a:p>
            <a:r>
              <a:rPr lang="en-US" dirty="0"/>
              <a:t>Reference: https://blogs.technet.microsoft.com/enterprisemobility/2016/03/23/the-path-to-modernizing-windows-management/</a:t>
            </a: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98DBBB-546C-46E7-8489-DEAB6D4C6BB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800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95580"/>
          </a:xfrm>
        </p:spPr>
        <p:txBody>
          <a:bodyPr/>
          <a:lstStyle/>
          <a:p>
            <a:r>
              <a:rPr lang="en-US" sz="900" b="1" kern="1200">
                <a:solidFill>
                  <a:schemeClr val="tx1"/>
                </a:solidFill>
                <a:effectLst/>
                <a:latin typeface="Segoe UI Light" pitchFamily="34" charset="0"/>
                <a:ea typeface="+mn-ea"/>
                <a:cs typeface="+mn-cs"/>
              </a:rPr>
              <a:t>[Positioning]</a:t>
            </a:r>
          </a:p>
          <a:p>
            <a:endParaRPr lang="en-US" sz="900" b="1" kern="1200">
              <a:solidFill>
                <a:schemeClr val="tx1"/>
              </a:solidFill>
              <a:effectLst/>
              <a:latin typeface="Segoe UI Light" pitchFamily="34" charset="0"/>
              <a:ea typeface="+mn-ea"/>
              <a:cs typeface="+mn-cs"/>
            </a:endParaRPr>
          </a:p>
          <a:p>
            <a:r>
              <a:rPr lang="en-US" sz="900" b="0" kern="1200">
                <a:solidFill>
                  <a:schemeClr val="tx1"/>
                </a:solidFill>
                <a:effectLst/>
                <a:latin typeface="Segoe UI Light" pitchFamily="34" charset="0"/>
                <a:ea typeface="+mn-ea"/>
                <a:cs typeface="+mn-cs"/>
              </a:rPr>
              <a:t>Now let’s take a closer look at Microsoft Device</a:t>
            </a:r>
            <a:r>
              <a:rPr lang="en-US" sz="900" b="0" kern="1200" baseline="0">
                <a:solidFill>
                  <a:schemeClr val="tx1"/>
                </a:solidFill>
                <a:effectLst/>
                <a:latin typeface="Segoe UI Light" pitchFamily="34" charset="0"/>
                <a:ea typeface="+mn-ea"/>
                <a:cs typeface="+mn-cs"/>
              </a:rPr>
              <a:t> Management and Policy Options</a:t>
            </a:r>
            <a:r>
              <a:rPr lang="en-US" sz="900" b="0" kern="1200">
                <a:solidFill>
                  <a:schemeClr val="tx1"/>
                </a:solidFill>
                <a:effectLst/>
                <a:latin typeface="Segoe UI Light" pitchFamily="34" charset="0"/>
                <a:ea typeface="+mn-ea"/>
                <a:cs typeface="+mn-cs"/>
              </a:rPr>
              <a:t>.</a:t>
            </a:r>
          </a:p>
          <a:p>
            <a:endParaRPr lang="en-US" sz="900" b="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With Intune, you can provide employees with access to corporate applications, data, and resources from anywhere on almost any device, while helping to keep corporate information secure.</a:t>
            </a:r>
          </a:p>
          <a:p>
            <a:pPr lvl="0"/>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With Intune’s </a:t>
            </a:r>
            <a:r>
              <a:rPr lang="en-US" sz="900" b="1" kern="1200">
                <a:solidFill>
                  <a:schemeClr val="tx1"/>
                </a:solidFill>
                <a:effectLst/>
                <a:latin typeface="Segoe UI Light" pitchFamily="34" charset="0"/>
                <a:ea typeface="+mn-ea"/>
                <a:cs typeface="+mn-cs"/>
              </a:rPr>
              <a:t>Mobile Device Management (MDM)</a:t>
            </a:r>
            <a:r>
              <a:rPr lang="en-US" sz="900" kern="1200">
                <a:solidFill>
                  <a:schemeClr val="tx1"/>
                </a:solidFill>
                <a:effectLst/>
                <a:latin typeface="Segoe UI Light" pitchFamily="34" charset="0"/>
                <a:ea typeface="+mn-ea"/>
                <a:cs typeface="+mn-cs"/>
              </a:rPr>
              <a:t> capabilities, you can:</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Restrict access to Exchange email based upon device enrollment and compliance policies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Deploy certificates, Wi-Fi, VPN, and email profiles automatically once a device is enrolled for management</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Simplify device enrollment in the case of large scale deployments using Apple Configurator or Intune service accounts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Provide a self-service Company Portal for users to enroll their own devices and install corporate applications across iOS, Android, Windows and Windows Phone</a:t>
            </a:r>
          </a:p>
          <a:p>
            <a:pPr marL="0" lvl="0" indent="0">
              <a:buFont typeface="Arial" panose="020B0604020202020204" pitchFamily="34" charset="0"/>
              <a:buNone/>
            </a:pPr>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Intune also provides </a:t>
            </a:r>
            <a:r>
              <a:rPr lang="en-US" sz="900" b="1" kern="1200">
                <a:solidFill>
                  <a:schemeClr val="tx1"/>
                </a:solidFill>
                <a:effectLst/>
                <a:latin typeface="Segoe UI Light" pitchFamily="34" charset="0"/>
                <a:ea typeface="+mn-ea"/>
                <a:cs typeface="+mn-cs"/>
              </a:rPr>
              <a:t>Mobile Application Management (MAM) </a:t>
            </a:r>
            <a:r>
              <a:rPr lang="en-US" sz="900" kern="1200">
                <a:solidFill>
                  <a:schemeClr val="tx1"/>
                </a:solidFill>
                <a:effectLst/>
                <a:latin typeface="Segoe UI Light" pitchFamily="34" charset="0"/>
                <a:ea typeface="+mn-ea"/>
                <a:cs typeface="+mn-cs"/>
              </a:rPr>
              <a:t>capabilities, you can: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Maximize mobile productivity with Intune-managed Office mobile apps while still protecting corporate data by restricting </a:t>
            </a:r>
            <a:r>
              <a:rPr lang="en-US" sz="900" b="0" kern="1200">
                <a:solidFill>
                  <a:schemeClr val="tx1"/>
                </a:solidFill>
                <a:effectLst/>
                <a:latin typeface="Segoe UI Light" pitchFamily="34" charset="0"/>
                <a:ea typeface="+mn-ea"/>
                <a:cs typeface="+mn-cs"/>
              </a:rPr>
              <a:t>actions such </a:t>
            </a:r>
            <a:r>
              <a:rPr lang="en-US" sz="900" kern="1200">
                <a:solidFill>
                  <a:schemeClr val="tx1"/>
                </a:solidFill>
                <a:effectLst/>
                <a:latin typeface="Segoe UI Light" pitchFamily="34" charset="0"/>
                <a:ea typeface="+mn-ea"/>
                <a:cs typeface="+mn-cs"/>
              </a:rPr>
              <a:t>as copy/cut/paste/save outside</a:t>
            </a:r>
            <a:r>
              <a:rPr lang="en-US" sz="900" kern="1200" baseline="0">
                <a:solidFill>
                  <a:schemeClr val="tx1"/>
                </a:solidFill>
                <a:effectLst/>
                <a:latin typeface="Segoe UI Light" pitchFamily="34" charset="0"/>
                <a:ea typeface="+mn-ea"/>
                <a:cs typeface="+mn-cs"/>
              </a:rPr>
              <a:t> of </a:t>
            </a:r>
            <a:r>
              <a:rPr lang="en-US" sz="900" kern="1200">
                <a:solidFill>
                  <a:schemeClr val="tx1"/>
                </a:solidFill>
                <a:effectLst/>
                <a:latin typeface="Segoe UI Light" pitchFamily="34" charset="0"/>
                <a:ea typeface="+mn-ea"/>
                <a:cs typeface="+mn-cs"/>
              </a:rPr>
              <a:t>your managed app ecosystem</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Extend these same management capabilities to your existing line-of-business apps using the Intune App</a:t>
            </a:r>
            <a:r>
              <a:rPr lang="en-US" sz="900" kern="1200" baseline="0">
                <a:solidFill>
                  <a:schemeClr val="tx1"/>
                </a:solidFill>
                <a:effectLst/>
                <a:latin typeface="Segoe UI Light" pitchFamily="34" charset="0"/>
                <a:ea typeface="+mn-ea"/>
                <a:cs typeface="+mn-cs"/>
              </a:rPr>
              <a:t> Wrapping Tool</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Provide secure viewing of content using the Managed Browser, PDF Viewer, AV Player, and Image Viewer apps for Intune</a:t>
            </a:r>
          </a:p>
          <a:p>
            <a:pPr marL="0" lvl="0" indent="0">
              <a:buFont typeface="Arial" panose="020B0604020202020204" pitchFamily="34" charset="0"/>
              <a:buNone/>
            </a:pP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Additionally, you can also</a:t>
            </a:r>
            <a:r>
              <a:rPr lang="en-US" sz="900" b="1" kern="1200">
                <a:solidFill>
                  <a:schemeClr val="tx1"/>
                </a:solidFill>
                <a:effectLst/>
                <a:latin typeface="Segoe UI Light" pitchFamily="34" charset="0"/>
                <a:ea typeface="+mn-ea"/>
                <a:cs typeface="+mn-cs"/>
              </a:rPr>
              <a:t> manage PCs</a:t>
            </a:r>
            <a:r>
              <a:rPr lang="en-US" sz="900" kern="1200">
                <a:solidFill>
                  <a:schemeClr val="tx1"/>
                </a:solidFill>
                <a:effectLst/>
                <a:latin typeface="Segoe UI Light" pitchFamily="34" charset="0"/>
                <a:ea typeface="+mn-ea"/>
                <a:cs typeface="+mn-cs"/>
              </a:rPr>
              <a:t> using Intune:</a:t>
            </a:r>
          </a:p>
          <a:p>
            <a:pPr marL="291179" indent="-291179" defTabSz="950096" fontAlgn="base">
              <a:buFont typeface="Arial" panose="020B0604020202020204" pitchFamily="34" charset="0"/>
              <a:buChar char="•"/>
            </a:pPr>
            <a:r>
              <a:rPr lang="en-US" sz="900"/>
              <a:t>Provide lightweight, agentless management from the cloud or deliver</a:t>
            </a:r>
            <a:r>
              <a:rPr lang="en-US" sz="900" baseline="0"/>
              <a:t> agent-based management</a:t>
            </a:r>
            <a:endParaRPr lang="en-US" sz="900"/>
          </a:p>
          <a:p>
            <a:pPr marL="291179" indent="-291179" defTabSz="950096" fontAlgn="base">
              <a:buFont typeface="Arial" panose="020B0604020202020204" pitchFamily="34" charset="0"/>
              <a:buChar char="•"/>
            </a:pPr>
            <a:r>
              <a:rPr lang="en-US" sz="900"/>
              <a:t>Connect Intune to System Center 2012 R2 Configuration Manager to manage all of your devices on-premises</a:t>
            </a:r>
            <a:r>
              <a:rPr lang="en-US" sz="900" baseline="0"/>
              <a:t> and in the cloud,</a:t>
            </a:r>
            <a:r>
              <a:rPr lang="en-US" sz="900"/>
              <a:t> including Macs, Unix/Linux servers, PCs,</a:t>
            </a:r>
            <a:r>
              <a:rPr lang="en-US" sz="900" baseline="0"/>
              <a:t> </a:t>
            </a:r>
            <a:r>
              <a:rPr lang="en-US" sz="900"/>
              <a:t>and mobile devices from a single management console</a:t>
            </a:r>
          </a:p>
          <a:p>
            <a:pPr marL="291179" indent="-291179" defTabSz="950096" fontAlgn="base">
              <a:buFont typeface="Arial" panose="020B0604020202020204" pitchFamily="34" charset="0"/>
              <a:buChar char="•"/>
            </a:pPr>
            <a:r>
              <a:rPr lang="en-US" sz="900"/>
              <a:t>Provide real-time protection against malware threats on managed computers</a:t>
            </a:r>
          </a:p>
          <a:p>
            <a:pPr marL="291179" indent="-291179" defTabSz="950096" fontAlgn="base">
              <a:buFont typeface="Arial" panose="020B0604020202020204" pitchFamily="34" charset="0"/>
              <a:buChar char="•"/>
            </a:pPr>
            <a:r>
              <a:rPr lang="en-US" sz="900"/>
              <a:t>Collect information about hardware configurations and software installed on managed computers</a:t>
            </a:r>
          </a:p>
          <a:p>
            <a:pPr marL="291179" indent="-291179" defTabSz="950096" fontAlgn="base">
              <a:buFont typeface="Arial" panose="020B0604020202020204" pitchFamily="34" charset="0"/>
              <a:buChar char="•"/>
            </a:pPr>
            <a:r>
              <a:rPr lang="en-US" sz="900"/>
              <a:t>Deploy software based on policies set by the administrator</a:t>
            </a:r>
          </a:p>
          <a:p>
            <a:endParaRPr lang="en-US" sz="90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54BAA0-E470-458D-8AAF-E05174077728}"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087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b="1" dirty="0"/>
              <a:t>Missing ADMX backed policy and MAM</a:t>
            </a:r>
          </a:p>
          <a:p>
            <a:endParaRPr lang="en-GB" b="1" dirty="0"/>
          </a:p>
          <a:p>
            <a:r>
              <a:rPr lang="en-GB" b="1" dirty="0"/>
              <a:t>[Positioning]</a:t>
            </a:r>
          </a:p>
          <a:p>
            <a:endParaRPr lang="en-US" baseline="0" dirty="0"/>
          </a:p>
          <a:p>
            <a:pPr marL="228600" indent="-228600">
              <a:buFont typeface="Wingdings" panose="05000000000000000000" pitchFamily="2" charset="2"/>
              <a:buChar char="§"/>
            </a:pPr>
            <a:r>
              <a:rPr lang="en-US" dirty="0"/>
              <a:t>Microsoft Intune </a:t>
            </a:r>
            <a:r>
              <a:rPr lang="en-US" i="1" dirty="0"/>
              <a:t>policies</a:t>
            </a:r>
            <a:r>
              <a:rPr lang="en-US" dirty="0"/>
              <a:t> are groups of settings that control features on mobile devices and computers. You can configure and protect the devices using</a:t>
            </a:r>
            <a:r>
              <a:rPr lang="en-US" baseline="0" dirty="0"/>
              <a:t> the policies</a:t>
            </a:r>
            <a:r>
              <a:rPr lang="en-US" dirty="0"/>
              <a:t>. As</a:t>
            </a:r>
            <a:r>
              <a:rPr lang="en-US" baseline="0" dirty="0"/>
              <a:t> you see, Microsoft Intune has far more than Windows health attestation policy setting to secure your devices. </a:t>
            </a:r>
            <a:r>
              <a:rPr lang="en-US" dirty="0"/>
              <a:t> You create policies by using templates that contain recommended or custom settings, and then you deploy them to device or user groups.</a:t>
            </a:r>
          </a:p>
          <a:p>
            <a:endParaRPr lang="en-US" dirty="0"/>
          </a:p>
          <a:p>
            <a:r>
              <a:rPr lang="en-US" b="1" dirty="0"/>
              <a:t>Reference:</a:t>
            </a:r>
          </a:p>
          <a:p>
            <a:endParaRPr lang="en-US" dirty="0"/>
          </a:p>
          <a:p>
            <a:r>
              <a:rPr lang="en-US" dirty="0"/>
              <a:t>Configuration Policies </a:t>
            </a:r>
          </a:p>
          <a:p>
            <a:r>
              <a:rPr lang="en-US" dirty="0"/>
              <a:t>https://docs.microsoft.com/en-us/intune/deploy-use/windows-10-policy-settings-in-microsoft-intune</a:t>
            </a:r>
          </a:p>
          <a:p>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latin typeface="Segoe UI" pitchFamily="34" charset="0"/>
                <a:ea typeface="+mn-ea"/>
                <a:cs typeface="+mn-cs"/>
              </a:rPr>
              <a:t>Device compliance policies</a:t>
            </a:r>
            <a:endParaRPr lang="en-US" dirty="0"/>
          </a:p>
          <a:p>
            <a:r>
              <a:rPr lang="en-US" dirty="0"/>
              <a:t>https://docs.microsoft.com/en-us/intune/deploy-use/introduction-to-device-compliance-policies-in-microsoft-intune</a:t>
            </a:r>
          </a:p>
          <a:p>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latin typeface="Segoe UI" pitchFamily="34" charset="0"/>
                <a:ea typeface="+mn-ea"/>
                <a:cs typeface="+mn-cs"/>
              </a:rPr>
              <a:t>Conditional access polices</a:t>
            </a:r>
          </a:p>
          <a:p>
            <a:r>
              <a:rPr lang="en-US" dirty="0"/>
              <a:t>https://docs.microsoft.com/en-us/intune/deploy-use/restrict-access-to-email-and-o365-services-with-microsoft-intune</a:t>
            </a:r>
          </a:p>
          <a:p>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latin typeface="Segoe UI" pitchFamily="34" charset="0"/>
                <a:ea typeface="+mn-ea"/>
                <a:cs typeface="+mn-cs"/>
              </a:rPr>
              <a:t>Corporate device enrollment policies</a:t>
            </a:r>
          </a:p>
          <a:p>
            <a:pPr marL="0" marR="0" lvl="0" indent="0" algn="l" defTabSz="914363"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latin typeface="Segoe UI" pitchFamily="34" charset="0"/>
                <a:ea typeface="+mn-ea"/>
                <a:cs typeface="+mn-cs"/>
              </a:rPr>
              <a:t>https://docs.microsoft.com/en-us/intune/deploy-use/enable-access-to-company-resources-with-microsoft-intune</a:t>
            </a:r>
          </a:p>
          <a:p>
            <a:endParaRPr lang="en-US" dirty="0"/>
          </a:p>
          <a:p>
            <a:endParaRPr lang="en-US" dirty="0"/>
          </a:p>
        </p:txBody>
      </p:sp>
      <p:sp>
        <p:nvSpPr>
          <p:cNvPr id="7" name="Date Placeholder 6"/>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2C5FFF-BF66-4493-9504-1719A87B8BA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375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Radhika to provide updated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[Positioning]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kern="1200" dirty="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baseline="0" dirty="0"/>
              <a:t>This slide specifically shows the two scenarios that are available to customers today. On the left with Intune standalone, you’ll continue to be able to manage mobile devices and Windows PCs completely from the cloud using the Intune web console. </a:t>
            </a:r>
          </a:p>
          <a:p>
            <a:pPr marL="171450" indent="-171450">
              <a:buFont typeface="Wingdings" panose="05000000000000000000" pitchFamily="2" charset="2"/>
              <a:buChar char="§"/>
            </a:pPr>
            <a:endParaRPr lang="en-US" baseline="0" dirty="0"/>
          </a:p>
          <a:p>
            <a:pPr marL="171450" indent="-171450">
              <a:buFont typeface="Wingdings" panose="05000000000000000000" pitchFamily="2" charset="2"/>
              <a:buChar char="§"/>
            </a:pPr>
            <a:r>
              <a:rPr lang="en-US" baseline="0" dirty="0"/>
              <a:t>With the hybrid scenario on the right, System Center Configuration Manager is integrated with Microsoft Intune. Here you can manage both domain-joined PCs, Macs, Linux/Unix Servers, Windows Servers, as well as mobile devices from a single management console – the Configuration Manager console. </a:t>
            </a:r>
            <a:r>
              <a:rPr lang="en-US" sz="900" kern="1200" dirty="0">
                <a:solidFill>
                  <a:schemeClr val="tx1"/>
                </a:solidFill>
                <a:effectLst/>
                <a:latin typeface="Segoe UI Light" pitchFamily="34" charset="0"/>
                <a:ea typeface="+mn-ea"/>
                <a:cs typeface="+mn-cs"/>
              </a:rPr>
              <a:t>You can extend device management to the cloud by integrating System Center 2012 R2 Configuration Manager with Microsoft Intune to manage corporate-connected PCs, Macs and Unix/Linux servers on-premises along with cloud-based mobile devices running Windows, Windows Phone, iOS, and Android, all from a single management console.</a:t>
            </a:r>
            <a:endParaRPr lang="en-US" baseline="0" dirty="0"/>
          </a:p>
          <a:p>
            <a:pPr marL="171450" indent="-171450">
              <a:buFont typeface="Wingdings" panose="05000000000000000000" pitchFamily="2" charset="2"/>
              <a:buChar char="§"/>
            </a:pPr>
            <a:endParaRPr lang="en-US" baseline="0" dirty="0"/>
          </a:p>
          <a:p>
            <a:pPr marL="171450" indent="-171450">
              <a:buFont typeface="Wingdings" panose="05000000000000000000" pitchFamily="2" charset="2"/>
              <a:buChar char="§"/>
            </a:pPr>
            <a:r>
              <a:rPr lang="en-US" baseline="0" dirty="0"/>
              <a:t>Both of these scenarios require an Intune subscription for MDM and MAM capabilities.</a:t>
            </a: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BEFF7A-86A5-4E29-B6F0-D273A6556E5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305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begin by orienting ourselves in the Microsoft Admin Center. You’ll notice a direct mapping between three of four topic areas I just outlined and specific cards—one for users, and others for device policies and device actions. The fourth topic area maps to the Groups drop-down menu highlighted in the menu bar on the left. Together, they give you quick access to the full set of management capabilities in Microsoft 365 Business.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policies that you create are specific to the device type and can be applied to specific groups of users. For example, this means that you could create one policy that applies to your executives and another that applies to everyone else.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Android and iOS devices, you can add or edit application policies that protect Office apps and work files used by Office apps. You are able to control Windows 10 devices a bit more, so application policies can include additional settings, such as encryption and protection for network and cloud locations. You can also create device policies for Windows 10 devices that enforce settings like virus protection and automatic updates.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5D991B-D748-47F4-B85C-205E6C3925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695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0970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5147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42164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Change theme – Move to front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[Positioning]</a:t>
            </a:r>
          </a:p>
          <a:p>
            <a:endParaRPr lang="en-US" dirty="0"/>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55B16-2B61-4E88-83B5-74C2B1909C9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ooter Placeholder 8"/>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10" name="Slide Number Placeholder 9"/>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47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b="1"/>
              <a:t>[Positioning]</a:t>
            </a:r>
          </a:p>
          <a:p>
            <a:endParaRPr lang="en-US"/>
          </a:p>
          <a:p>
            <a:pPr marL="171450" indent="-171450">
              <a:buFont typeface="Wingdings" panose="05000000000000000000" pitchFamily="2" charset="2"/>
              <a:buChar char="§"/>
            </a:pPr>
            <a:r>
              <a:rPr lang="en-US"/>
              <a:t>This is the current</a:t>
            </a:r>
            <a:r>
              <a:rPr lang="en-US" baseline="0"/>
              <a:t> situation on how enterprise customer manage and deploy their Windows. </a:t>
            </a:r>
          </a:p>
          <a:p>
            <a:pPr marL="171450" indent="-171450">
              <a:buFont typeface="Wingdings" panose="05000000000000000000" pitchFamily="2" charset="2"/>
              <a:buChar char="§"/>
            </a:pPr>
            <a:r>
              <a:rPr lang="en-US" baseline="0"/>
              <a:t>It is the traditional way of managing windows for the past 20 years using these solutions like GPO’s, identity through Active Directory, windows deployment through SCCM.</a:t>
            </a:r>
            <a:endParaRPr lang="en-US"/>
          </a:p>
        </p:txBody>
      </p:sp>
      <p:sp>
        <p:nvSpPr>
          <p:cNvPr id="5" name="Date Placeholder 4"/>
          <p:cNvSpPr>
            <a:spLocks noGrp="1"/>
          </p:cNvSpPr>
          <p:nvPr>
            <p:ph type="dt" idx="10"/>
          </p:nvPr>
        </p:nvSpPr>
        <p:spPr/>
        <p:txBody>
          <a:bodyPr/>
          <a:lstStyle/>
          <a:p>
            <a:fld id="{460448F4-6AD8-4456-97FC-E55C7CBA89F5}" type="datetime1">
              <a:rPr lang="en-US" smtClean="0"/>
              <a:t>11/28/2018</a:t>
            </a:fld>
            <a:endParaRPr lang="en-US"/>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a:p>
        </p:txBody>
      </p:sp>
      <p:sp>
        <p:nvSpPr>
          <p:cNvPr id="8" name="Footer Placeholder 7"/>
          <p:cNvSpPr>
            <a:spLocks noGrp="1"/>
          </p:cNvSpPr>
          <p:nvPr>
            <p:ph type="ftr" sz="quarter" idx="13"/>
          </p:nvPr>
        </p:nvSpPr>
        <p:spPr/>
        <p:txBody>
          <a:bodyPr/>
          <a:lstStyle/>
          <a:p>
            <a:r>
              <a:rPr lang="en-US">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853006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b="1" dirty="0"/>
              <a:t>[Positioning]</a:t>
            </a:r>
          </a:p>
          <a:p>
            <a:pPr marL="0" indent="0">
              <a:buFont typeface="Wingdings" panose="05000000000000000000" pitchFamily="2" charset="2"/>
              <a:buNone/>
            </a:pPr>
            <a:endParaRPr lang="en-US" dirty="0"/>
          </a:p>
          <a:p>
            <a:pPr marL="171450" indent="-171450">
              <a:buFont typeface="Wingdings" panose="05000000000000000000" pitchFamily="2" charset="2"/>
              <a:buChar char="§"/>
            </a:pPr>
            <a:r>
              <a:rPr lang="en-US" dirty="0"/>
              <a:t>Windows Information Protection</a:t>
            </a:r>
            <a:r>
              <a:rPr lang="en-US" baseline="0" dirty="0"/>
              <a:t> (</a:t>
            </a:r>
            <a:r>
              <a:rPr lang="en-US" dirty="0"/>
              <a:t>WIP) is the technology</a:t>
            </a:r>
            <a:r>
              <a:rPr lang="en-US" baseline="0" dirty="0"/>
              <a:t> and p</a:t>
            </a:r>
            <a:r>
              <a:rPr lang="en-US" dirty="0"/>
              <a:t>latform that enable</a:t>
            </a:r>
            <a:r>
              <a:rPr lang="en-US" baseline="0" dirty="0"/>
              <a:t> Policies </a:t>
            </a:r>
            <a:r>
              <a:rPr lang="en-US" dirty="0"/>
              <a:t>in Windows 10 that handles Data</a:t>
            </a:r>
            <a:r>
              <a:rPr lang="en-US" baseline="0" dirty="0"/>
              <a:t> Leakage Protection (DLP)</a:t>
            </a:r>
            <a:r>
              <a:rPr lang="en-US" dirty="0"/>
              <a:t> and MAM, MDM</a:t>
            </a:r>
            <a:r>
              <a:rPr lang="en-US" baseline="0" dirty="0"/>
              <a:t> and SCCM are the management channels</a:t>
            </a:r>
          </a:p>
          <a:p>
            <a:pPr marL="171450" indent="-171450">
              <a:buFont typeface="Wingdings" panose="05000000000000000000" pitchFamily="2" charset="2"/>
              <a:buChar char="§"/>
            </a:pPr>
            <a:endParaRPr lang="en-US" baseline="0" dirty="0"/>
          </a:p>
          <a:p>
            <a:pPr marL="171450" indent="-171450">
              <a:buFont typeface="Wingdings" panose="05000000000000000000" pitchFamily="2" charset="2"/>
              <a:buChar char="§"/>
            </a:pPr>
            <a:r>
              <a:rPr lang="en-US" baseline="0" dirty="0"/>
              <a:t>Microsoft build the MAM layer on top of the WIP Platform.</a:t>
            </a:r>
          </a:p>
          <a:p>
            <a:endParaRPr lang="en-US" dirty="0"/>
          </a:p>
        </p:txBody>
      </p:sp>
      <p:sp>
        <p:nvSpPr>
          <p:cNvPr id="7" name="Date Placeholder 6"/>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E7622-3224-4C9C-A55E-E261192EA92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161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GB" b="1"/>
              <a:t>[Positioning]</a:t>
            </a:r>
          </a:p>
          <a:p>
            <a:endParaRPr lang="en-GB" b="1"/>
          </a:p>
          <a:p>
            <a:pPr marL="171450" indent="-171450">
              <a:buFont typeface="Wingdings" panose="05000000000000000000" pitchFamily="2" charset="2"/>
              <a:buChar char="§"/>
            </a:pPr>
            <a:r>
              <a:rPr lang="en-US" sz="1200" kern="1200">
                <a:solidFill>
                  <a:schemeClr val="tx1"/>
                </a:solidFill>
                <a:effectLst/>
                <a:latin typeface="+mn-lt"/>
                <a:ea typeface="+mn-ea"/>
                <a:cs typeface="+mn-cs"/>
              </a:rPr>
              <a:t>Today using personal devices for work means subjecting these devices to management solutions that are capable of enforcing device wide policies on those devices. Users have to choose between productive on their personal devices and retaining control over them. Admins will have to deal with legal implications of heavy weight management of personal devices. </a:t>
            </a:r>
          </a:p>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384EB2-2D5E-4BB2-AA27-2B2456A50B28}"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804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[Positioning]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a:solidFill>
                  <a:schemeClr val="tx1"/>
                </a:solidFill>
                <a:effectLst/>
                <a:latin typeface="+mn-lt"/>
                <a:ea typeface="+mn-ea"/>
                <a:cs typeface="+mn-cs"/>
              </a:rPr>
              <a:t>Mobile Application Management (MAM) is a lightweight management solution for BYO devices. MAM allows for protecting enterprise data on otherwise unmanaged device. MAM extends management to admin configured applications while the device itself is not managed. Only these managed applications have access to enterprise data. Enterprise data will be protected within these applications by using EDP (Enterprise Data Protection) technology.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a:solidFill>
                  <a:schemeClr val="tx1"/>
                </a:solidFill>
                <a:effectLst/>
                <a:latin typeface="+mn-lt"/>
                <a:ea typeface="+mn-ea"/>
                <a:cs typeface="+mn-cs"/>
              </a:rPr>
              <a:t>MAM is intended as a management solution of personal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To avoid encryption and potential wipe of personal data on user’s own devices we limited MAM management to apps that are </a:t>
            </a:r>
            <a:r>
              <a:rPr lang="en-US" sz="1200" u="sng" kern="1200">
                <a:solidFill>
                  <a:schemeClr val="tx1"/>
                </a:solidFill>
                <a:effectLst/>
                <a:latin typeface="+mn-lt"/>
                <a:ea typeface="+mn-ea"/>
                <a:cs typeface="+mn-cs"/>
                <a:hlinkClick r:id="rId3"/>
              </a:rPr>
              <a:t>WIP aware</a:t>
            </a:r>
            <a:r>
              <a:rPr lang="en-US" sz="1200" kern="1200">
                <a:solidFill>
                  <a:schemeClr val="tx1"/>
                </a:solidFill>
                <a:effectLst/>
                <a:latin typeface="+mn-lt"/>
                <a:ea typeface="+mn-ea"/>
                <a:cs typeface="+mn-cs"/>
              </a:rPr>
              <a:t>. (https://docs.microsoft.com/en-us/windows/uwp/enterprise/wip-hub)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List of enlightened Microsoft apps for use with Windows Information Protection (WIP) can be found</a:t>
            </a:r>
            <a:r>
              <a:rPr lang="en-US" sz="1200" kern="1200" baseline="0">
                <a:solidFill>
                  <a:schemeClr val="tx1"/>
                </a:solidFill>
                <a:effectLst/>
                <a:latin typeface="+mn-lt"/>
                <a:ea typeface="+mn-ea"/>
                <a:cs typeface="+mn-cs"/>
              </a:rPr>
              <a:t>: https://technet.microsoft.com/en-us/itpro/windows/keep-secure/enlightened-microsoft-apps-and-wip </a:t>
            </a:r>
            <a:endParaRPr lang="en-US" sz="1200" kern="1200">
              <a:solidFill>
                <a:schemeClr val="tx1"/>
              </a:solidFill>
              <a:effectLst/>
              <a:latin typeface="+mn-lt"/>
              <a:ea typeface="+mn-ea"/>
              <a:cs typeface="+mn-cs"/>
            </a:endParaRPr>
          </a:p>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FDC05B-B622-45FC-AB9D-B2548AD5B06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114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[Positioning]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a:solidFill>
                  <a:schemeClr val="tx1"/>
                </a:solidFill>
                <a:effectLst/>
                <a:latin typeface="+mn-lt"/>
                <a:ea typeface="+mn-ea"/>
                <a:cs typeface="+mn-cs"/>
              </a:rPr>
              <a:t>Mobile Application Management (MAM) is a lightweight management solution for BYO devices. MAM allows for protecting enterprise data on otherwise unmanaged device. MAM extends management to admin configured applications while the device itself is not managed. Only these managed applications have access to enterprise data. Enterprise data will be protected within these applications by using EDP (Enterprise Data Protection) technology. </a:t>
            </a:r>
          </a:p>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74B63-BF4B-4A62-B861-94A1ED9D005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3200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[Positioning]</a:t>
            </a:r>
          </a:p>
          <a:p>
            <a:endParaRPr lang="en-US"/>
          </a:p>
        </p:txBody>
      </p:sp>
      <p:sp>
        <p:nvSpPr>
          <p:cNvPr id="7" name="Date Placeholder 6"/>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5136F2-EA7F-4E9C-9B96-F24A750A001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631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[Positioning]</a:t>
            </a:r>
          </a:p>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79271-65FC-47D0-893A-C7A18FD190B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937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a:t>[Positioning]</a:t>
            </a:r>
          </a:p>
          <a:p>
            <a:endParaRPr lang="en-US" sz="900" b="0" i="0" kern="1200">
              <a:solidFill>
                <a:schemeClr val="tx1"/>
              </a:solidFill>
              <a:effectLst/>
              <a:latin typeface="Segoe UI" pitchFamily="34" charset="0"/>
              <a:ea typeface="+mn-ea"/>
              <a:cs typeface="+mn-cs"/>
            </a:endParaRPr>
          </a:p>
          <a:p>
            <a:pPr marL="171450" indent="-171450">
              <a:buFont typeface="Wingdings" panose="05000000000000000000" pitchFamily="2" charset="2"/>
              <a:buChar char="§"/>
            </a:pPr>
            <a:r>
              <a:rPr lang="en-US" sz="900" b="0" i="0" kern="1200">
                <a:solidFill>
                  <a:schemeClr val="tx1"/>
                </a:solidFill>
                <a:effectLst/>
                <a:latin typeface="Segoe UI" pitchFamily="34" charset="0"/>
                <a:ea typeface="+mn-ea"/>
                <a:cs typeface="+mn-cs"/>
              </a:rPr>
              <a:t>The </a:t>
            </a:r>
            <a:r>
              <a:rPr lang="en-US" sz="900" b="0" i="0" u="none" strike="noStrike" kern="1200">
                <a:solidFill>
                  <a:schemeClr val="tx1"/>
                </a:solidFill>
                <a:effectLst/>
                <a:latin typeface="Segoe UI" pitchFamily="34" charset="0"/>
                <a:ea typeface="+mn-ea"/>
                <a:cs typeface="+mn-cs"/>
                <a:hlinkClick r:id="rId3"/>
              </a:rPr>
              <a:t>DynamicManagement CSP</a:t>
            </a:r>
            <a:r>
              <a:rPr lang="en-US" sz="900" b="0" i="0" kern="1200">
                <a:solidFill>
                  <a:schemeClr val="tx1"/>
                </a:solidFill>
                <a:effectLst/>
                <a:latin typeface="Segoe UI" pitchFamily="34" charset="0"/>
                <a:ea typeface="+mn-ea"/>
                <a:cs typeface="+mn-cs"/>
              </a:rPr>
              <a:t> allows you to manage devices differently depending on location, network, or time. For example, managed devices can have cameras disabled when at a work location, the cellular service can be disabled when outside the country to avoid roaming charges, or the wireless network can be disabled when the device is not within the corporate building or campus. Once configured, these settings will be enforced even if the device can’t reach the management server when the location or network changes. The Dynamic Management CSP enables configuration of policies that change how the device is managed in addition to setting the conditions on which the change occurs.</a:t>
            </a:r>
          </a:p>
          <a:p>
            <a:endParaRPr lang="en-US" sz="900" b="0" i="0" kern="1200">
              <a:solidFill>
                <a:schemeClr val="tx1"/>
              </a:solidFill>
              <a:effectLst/>
              <a:latin typeface="Segoe UI" pitchFamily="34" charset="0"/>
              <a:ea typeface="+mn-ea"/>
              <a:cs typeface="+mn-cs"/>
            </a:endParaRPr>
          </a:p>
          <a:p>
            <a:r>
              <a:rPr lang="en-US" sz="900" b="0" i="0" kern="1200">
                <a:solidFill>
                  <a:schemeClr val="tx1"/>
                </a:solidFill>
                <a:effectLst/>
                <a:latin typeface="Segoe UI" pitchFamily="34" charset="0"/>
                <a:ea typeface="+mn-ea"/>
                <a:cs typeface="+mn-cs"/>
              </a:rPr>
              <a:t>Reference: https://msdn.microsoft.com/windows/hardware/commercialize/customize/mdm/dynamicmanagement-csp</a:t>
            </a:r>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1E3885-029C-410A-A407-18F55A83ED5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857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 to </a:t>
            </a:r>
            <a:r>
              <a:rPr lang="en-US" b="1"/>
              <a:t>section 5.2 </a:t>
            </a:r>
            <a:r>
              <a:rPr lang="en-US"/>
              <a:t>of the Lab Guide for the step by step guidance.</a:t>
            </a:r>
          </a:p>
          <a:p>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3E05A-E443-458E-90B3-E6A29D41CDE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2017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4D78-847F-4C54-BA0E-52B2B322D2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914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b="1"/>
              <a:t>[Positioning]</a:t>
            </a:r>
          </a:p>
          <a:p>
            <a:endParaRPr lang="en-US"/>
          </a:p>
          <a:p>
            <a:pPr marL="171450" indent="-171450">
              <a:buFont typeface="Wingdings" panose="05000000000000000000" pitchFamily="2" charset="2"/>
              <a:buChar char="§"/>
            </a:pPr>
            <a:r>
              <a:rPr lang="en-US"/>
              <a:t>When we are talking about modernizing IT, we</a:t>
            </a:r>
            <a:r>
              <a:rPr lang="en-US" baseline="0"/>
              <a:t> are </a:t>
            </a:r>
            <a:r>
              <a:rPr lang="en-US" b="1" baseline="0"/>
              <a:t>thinking</a:t>
            </a:r>
            <a:r>
              <a:rPr lang="en-US" baseline="0"/>
              <a:t> about moving customer cloud.</a:t>
            </a:r>
          </a:p>
          <a:p>
            <a:pPr marL="171450" indent="-171450">
              <a:buFont typeface="Wingdings" panose="05000000000000000000" pitchFamily="2" charset="2"/>
              <a:buChar char="§"/>
            </a:pPr>
            <a:r>
              <a:rPr lang="en-US" baseline="0"/>
              <a:t>Microsoft has build all the assets over the years to support this.	</a:t>
            </a:r>
          </a:p>
          <a:p>
            <a:pPr marL="171450" indent="-171450">
              <a:buFont typeface="Wingdings" panose="05000000000000000000" pitchFamily="2" charset="2"/>
              <a:buChar char="§"/>
            </a:pPr>
            <a:r>
              <a:rPr lang="en-US" baseline="0"/>
              <a:t>But the important thing to understand here is that “ Cloud” is a mean and not a goal. The goal is not to move to customers to the cloud but to provide </a:t>
            </a:r>
            <a:r>
              <a:rPr lang="en-US" b="1" u="sng" baseline="0"/>
              <a:t>new value </a:t>
            </a:r>
            <a:r>
              <a:rPr lang="en-US" baseline="0"/>
              <a:t>that we believed can be offer and deliver through cloud.</a:t>
            </a:r>
          </a:p>
          <a:p>
            <a:endParaRPr lang="en-US" baseline="0"/>
          </a:p>
          <a:p>
            <a:endParaRPr lang="en-US" baseline="0"/>
          </a:p>
          <a:p>
            <a:endParaRPr lang="en-US" baseline="0"/>
          </a:p>
        </p:txBody>
      </p:sp>
      <p:sp>
        <p:nvSpPr>
          <p:cNvPr id="5" name="Date Placeholder 4"/>
          <p:cNvSpPr>
            <a:spLocks noGrp="1"/>
          </p:cNvSpPr>
          <p:nvPr>
            <p:ph type="dt" idx="10"/>
          </p:nvPr>
        </p:nvSpPr>
        <p:spPr/>
        <p:txBody>
          <a:bodyPr/>
          <a:lstStyle/>
          <a:p>
            <a:fld id="{6E5CAC02-4B9D-4493-82E4-EC0E52B5CAB1}" type="datetime1">
              <a:rPr lang="en-US" smtClean="0"/>
              <a:t>11/28/2018</a:t>
            </a:fld>
            <a:endParaRPr lang="en-US"/>
          </a:p>
        </p:txBody>
      </p:sp>
      <p:sp>
        <p:nvSpPr>
          <p:cNvPr id="7" name="Slide Number Placeholder 6"/>
          <p:cNvSpPr>
            <a:spLocks noGrp="1"/>
          </p:cNvSpPr>
          <p:nvPr>
            <p:ph type="sldNum" sz="quarter" idx="12"/>
          </p:nvPr>
        </p:nvSpPr>
        <p:spPr/>
        <p:txBody>
          <a:bodyPr/>
          <a:lstStyle/>
          <a:p>
            <a:fld id="{8B263312-38AA-4E1E-B2B5-0F8F122B24FE}" type="slidenum">
              <a:rPr lang="en-US" smtClean="0"/>
              <a:pPr/>
              <a:t>5</a:t>
            </a:fld>
            <a:endParaRPr lang="en-US"/>
          </a:p>
        </p:txBody>
      </p:sp>
      <p:sp>
        <p:nvSpPr>
          <p:cNvPr id="8" name="Footer Placeholder 7"/>
          <p:cNvSpPr>
            <a:spLocks noGrp="1"/>
          </p:cNvSpPr>
          <p:nvPr>
            <p:ph type="ftr" sz="quarter" idx="13"/>
          </p:nvPr>
        </p:nvSpPr>
        <p:spPr/>
        <p:txBody>
          <a:bodyPr/>
          <a:lstStyle/>
          <a:p>
            <a:r>
              <a:rPr lang="en-US">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428236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b="1"/>
              <a:t>[Positioning]</a:t>
            </a:r>
          </a:p>
          <a:p>
            <a:endParaRPr lang="en-US"/>
          </a:p>
          <a:p>
            <a:pPr marL="171450" indent="-171450">
              <a:buFont typeface="Wingdings" panose="05000000000000000000" pitchFamily="2" charset="2"/>
              <a:buChar char="§"/>
            </a:pPr>
            <a:r>
              <a:rPr lang="en-US"/>
              <a:t>Realistically, we all know</a:t>
            </a:r>
            <a:r>
              <a:rPr lang="en-US" baseline="0"/>
              <a:t> that these initiatives and new solutions about moving customer to the cloud will not happen at one shot and overnight.</a:t>
            </a:r>
          </a:p>
          <a:p>
            <a:pPr marL="171450" indent="-171450">
              <a:buFont typeface="Wingdings" panose="05000000000000000000" pitchFamily="2" charset="2"/>
              <a:buChar char="§"/>
            </a:pPr>
            <a:r>
              <a:rPr lang="en-US" baseline="0"/>
              <a:t>When we are talking about modern IT, it is important to recognize that it  will come to a point that the customers need to be in a Hybrid mode.</a:t>
            </a:r>
          </a:p>
          <a:p>
            <a:pPr marL="171450" indent="-171450">
              <a:buFont typeface="Wingdings" panose="05000000000000000000" pitchFamily="2" charset="2"/>
              <a:buChar char="§"/>
            </a:pPr>
            <a:r>
              <a:rPr lang="en-US" baseline="0"/>
              <a:t>There will be customers that will be running completely to the cloud or will still on-premise or customers that will slowly adopt the cloud and will be on hybrid state between on-prem and cloud.</a:t>
            </a:r>
            <a:endParaRPr lang="en-US"/>
          </a:p>
        </p:txBody>
      </p:sp>
      <p:sp>
        <p:nvSpPr>
          <p:cNvPr id="5" name="Date Placeholder 4"/>
          <p:cNvSpPr>
            <a:spLocks noGrp="1"/>
          </p:cNvSpPr>
          <p:nvPr>
            <p:ph type="dt" idx="10"/>
          </p:nvPr>
        </p:nvSpPr>
        <p:spPr/>
        <p:txBody>
          <a:bodyPr/>
          <a:lstStyle/>
          <a:p>
            <a:fld id="{32A24DA9-7F9D-4C66-9EE1-25FA511F6D49}" type="datetime1">
              <a:rPr lang="en-US" smtClean="0"/>
              <a:t>11/28/2018</a:t>
            </a:fld>
            <a:endParaRPr lang="en-US"/>
          </a:p>
        </p:txBody>
      </p:sp>
      <p:sp>
        <p:nvSpPr>
          <p:cNvPr id="7" name="Slide Number Placeholder 6"/>
          <p:cNvSpPr>
            <a:spLocks noGrp="1"/>
          </p:cNvSpPr>
          <p:nvPr>
            <p:ph type="sldNum" sz="quarter" idx="12"/>
          </p:nvPr>
        </p:nvSpPr>
        <p:spPr/>
        <p:txBody>
          <a:bodyPr/>
          <a:lstStyle/>
          <a:p>
            <a:fld id="{8B263312-38AA-4E1E-B2B5-0F8F122B24FE}" type="slidenum">
              <a:rPr lang="en-US" smtClean="0"/>
              <a:pPr/>
              <a:t>6</a:t>
            </a:fld>
            <a:endParaRPr lang="en-US"/>
          </a:p>
        </p:txBody>
      </p:sp>
      <p:sp>
        <p:nvSpPr>
          <p:cNvPr id="8" name="Footer Placeholder 7"/>
          <p:cNvSpPr>
            <a:spLocks noGrp="1"/>
          </p:cNvSpPr>
          <p:nvPr>
            <p:ph type="ftr" sz="quarter" idx="13"/>
          </p:nvPr>
        </p:nvSpPr>
        <p:spPr/>
        <p:txBody>
          <a:bodyPr/>
          <a:lstStyle/>
          <a:p>
            <a:r>
              <a:rPr lang="en-US">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270665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b="1">
                <a:solidFill>
                  <a:prstClr val="black"/>
                </a:solidFill>
                <a:latin typeface="Segoe UI Light" pitchFamily="34" charset="0"/>
              </a:rPr>
              <a:t>[Positioning]</a:t>
            </a:r>
          </a:p>
          <a:p>
            <a:pPr marL="171450" indent="-171450">
              <a:buFont typeface="Wingdings" panose="05000000000000000000" pitchFamily="2" charset="2"/>
              <a:buChar char="§"/>
            </a:pPr>
            <a:endParaRPr lang="en-GB"/>
          </a:p>
          <a:p>
            <a:pPr marL="171450" indent="-171450">
              <a:buFont typeface="Wingdings" panose="05000000000000000000" pitchFamily="2" charset="2"/>
              <a:buChar char="§"/>
            </a:pPr>
            <a:r>
              <a:rPr lang="en-GB"/>
              <a:t>At a high level, we have two main choices:  Traditional management, with Group Policy, System Center, and related components; and Mobile Device Management (MDM), which we added in Windows 8.1 and continue to enhance.  In Windows 10, we’ll greatly expand the MDM capabilities while shifting to a consistent implementation across phone and PC devices, and of course we’ll support both our own Intune service as well as other third-party MDM solutions.</a:t>
            </a:r>
          </a:p>
          <a:p>
            <a:endParaRPr lang="en-US"/>
          </a:p>
        </p:txBody>
      </p:sp>
      <p:sp>
        <p:nvSpPr>
          <p:cNvPr id="7" name="Date Placeholder 6"/>
          <p:cNvSpPr>
            <a:spLocks noGrp="1"/>
          </p:cNvSpPr>
          <p:nvPr>
            <p:ph type="dt"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798DC5DA-478E-46A0-A9CA-0EF280780F2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2017 Microsoft Corporation. All rights reserved. Microsoft, Windows, and other product names are or may be registered trademarks and/or trademarks in the U.S. and/or other countries.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365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[Positioning]</a:t>
            </a:r>
          </a:p>
          <a:p>
            <a:endParaRPr lang="en-US" b="1"/>
          </a:p>
          <a:p>
            <a:pPr marL="171450" indent="-171450">
              <a:buFont typeface="Wingdings" panose="05000000000000000000" pitchFamily="2" charset="2"/>
              <a:buChar char="§"/>
            </a:pPr>
            <a:r>
              <a:rPr lang="en-US" b="0"/>
              <a:t>We can demonstrate how this approach is used by looking at the Windows 10 security capabilities and aligning them to everyday security scenarios.</a:t>
            </a:r>
            <a:endParaRPr lang="en-US"/>
          </a:p>
          <a:p>
            <a:pPr marL="171450" indent="-171450">
              <a:buFont typeface="Wingdings" panose="05000000000000000000" pitchFamily="2" charset="2"/>
              <a:buChar char="§"/>
            </a:pPr>
            <a:endParaRPr lang="en-US"/>
          </a:p>
          <a:p>
            <a:pPr marL="171450" indent="-171450">
              <a:buFont typeface="Wingdings" panose="05000000000000000000" pitchFamily="2" charset="2"/>
              <a:buChar char="§"/>
            </a:pPr>
            <a:r>
              <a:rPr lang="en-US" b="0"/>
              <a:t>Use these slides to make Windows 10 management capabilities real for the customer, by showing how the capabilities align to the example scenarios that customers may need to address in their environment. Ask what scenarios matter to the customer, and work with them to map the capabilities to the scenario during the workshop.</a:t>
            </a:r>
            <a:endParaRPr lang="en-US"/>
          </a:p>
          <a:p>
            <a:endParaRPr lang="en-US"/>
          </a:p>
        </p:txBody>
      </p:sp>
      <p:sp>
        <p:nvSpPr>
          <p:cNvPr id="7" name="Date Placeholder 6"/>
          <p:cNvSpPr>
            <a:spLocks noGrp="1"/>
          </p:cNvSpPr>
          <p:nvPr>
            <p:ph type="dt"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0F0B655-70B9-48FA-99E5-09B1ADF5488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2017 Microsoft Corporation. All rights reserved. Microsoft, Windows, and other product names are or may be registered trademarks and/or trademarks in the U.S. and/or other countries.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6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Check relevance for Microsoft 365</a:t>
            </a:r>
          </a:p>
          <a:p>
            <a:endParaRPr lang="en-GB" b="1" dirty="0"/>
          </a:p>
          <a:p>
            <a:r>
              <a:rPr lang="en-GB" b="1" dirty="0"/>
              <a:t>Notes</a:t>
            </a:r>
          </a:p>
          <a:p>
            <a:pPr marL="171450" indent="-171450">
              <a:buFont typeface="Wingdings" panose="05000000000000000000" pitchFamily="2" charset="2"/>
              <a:buChar char="§"/>
            </a:pPr>
            <a:r>
              <a:rPr lang="en-GB" dirty="0"/>
              <a:t>Recommendations</a:t>
            </a:r>
            <a:r>
              <a:rPr lang="en-GB" baseline="0" dirty="0"/>
              <a:t> vary by customer; ask the customer what blockers they foresee for adoption of Windows 10 in their environment after talking through each recommendation at a high level </a:t>
            </a:r>
            <a:endParaRPr lang="en-GB" dirty="0"/>
          </a:p>
        </p:txBody>
      </p:sp>
      <p:sp>
        <p:nvSpPr>
          <p:cNvPr id="7" name="Date Placeholder 6"/>
          <p:cNvSpPr>
            <a:spLocks noGrp="1"/>
          </p:cNvSpPr>
          <p:nvPr>
            <p:ph type="dt"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6B83DD5-2935-44C6-81DA-4C35E109117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11/28/2018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2017 Microsoft Corporation. All rights reserved. Microsoft, Windows, and other product names are or may be registered trademarks and/or trademarks in the U.S. and/or other countries.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
        <p:nvSpPr>
          <p:cNvPr id="9" name="Slide Number Placeholder 8"/>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8400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This brings us to Microsoft 365.  With smaller product Updates approximately twice per year, providing IT with the ability to stay secure and up-to-date.</a:t>
            </a:r>
          </a:p>
          <a:p>
            <a:endParaRPr lang="en-US" sz="900" dirty="0"/>
          </a:p>
          <a:p>
            <a:r>
              <a:rPr lang="en-US" sz="900" dirty="0"/>
              <a:t>And with Windows 10 in-place upgrades, moving from Windows 7 or Windows 8.1 to Windows 10 is simple—no imaging is required, and all apps, data, and settings are automatically preserved.</a:t>
            </a:r>
          </a:p>
          <a:p>
            <a:endParaRPr lang="en-US" sz="900" dirty="0"/>
          </a:p>
          <a:p>
            <a:r>
              <a:rPr lang="en-US" sz="900" dirty="0"/>
              <a:t>With Windows as a Service, we’ve simplified the delivery and management of Windows, while providing you the control and flexibility your IT department needs, improving productivity for your IT staff and your end users, all while increasing security across your organization.</a:t>
            </a:r>
          </a:p>
          <a:p>
            <a:endParaRPr lang="en-US" sz="900" dirty="0"/>
          </a:p>
          <a:p>
            <a:r>
              <a:rPr lang="en-US" sz="900" dirty="0"/>
              <a:t>We understand that technology is moving so rapidly that IT is challenged to keep up.</a:t>
            </a:r>
          </a:p>
          <a:p>
            <a:r>
              <a:rPr lang="en-US" sz="900" dirty="0"/>
              <a:t>  </a:t>
            </a:r>
          </a:p>
          <a:p>
            <a:r>
              <a:rPr lang="en-US" sz="900" dirty="0"/>
              <a:t>We are committed to continuous improvements for Windows as a Service.  A few examples are:</a:t>
            </a:r>
          </a:p>
          <a:p>
            <a:pPr marL="228600" indent="-228600">
              <a:buFont typeface="+mj-lt"/>
              <a:buAutoNum type="arabicPeriod"/>
            </a:pPr>
            <a:r>
              <a:rPr lang="en-US" sz="900" dirty="0"/>
              <a:t>Feature updates continue to get easier.</a:t>
            </a:r>
            <a:r>
              <a:rPr lang="en-US" sz="900" baseline="0" dirty="0"/>
              <a:t>  </a:t>
            </a:r>
            <a:r>
              <a:rPr lang="en-US" sz="900" dirty="0"/>
              <a:t>Continued improvements in the biannual feature updates ensure settings are preserved, existing apps continue to work, and removed apps don’t come back. Later this year, organizations can expect a 35% size reduction in feature updates.*</a:t>
            </a:r>
          </a:p>
          <a:p>
            <a:pPr marL="228600" indent="-228600">
              <a:buFont typeface="+mj-lt"/>
              <a:buAutoNum type="arabicPeriod"/>
            </a:pPr>
            <a:r>
              <a:rPr lang="en-US" sz="900" dirty="0"/>
              <a:t>Quality updates continue to get smaller.  Monthly quality updates are made smaller with the use of express updates, coming soon for System Center Configuration Manager and third-party tools.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7283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1062464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Managem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lvl1pPr>
          </a:lstStyle>
          <a:p>
            <a:r>
              <a:rPr lang="en-US"/>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63791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opic-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gray">
          <a:xfrm>
            <a:off x="1" y="0"/>
            <a:ext cx="3357532" cy="6858000"/>
          </a:xfrm>
          <a:prstGeom prst="rect">
            <a:avLst/>
          </a:prstGeom>
          <a:solidFill>
            <a:srgbClr val="00264B">
              <a:alpha val="5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userDrawn="1"/>
        </p:nvSpPr>
        <p:spPr>
          <a:xfrm>
            <a:off x="-24688" y="1175201"/>
            <a:ext cx="3383863" cy="2611389"/>
          </a:xfrm>
          <a:prstGeom prst="rect">
            <a:avLst/>
          </a:prstGeom>
          <a:solidFill>
            <a:schemeClr val="bg1">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411587" y="1490472"/>
            <a:ext cx="2807939" cy="197510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675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Headin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lvl1pPr>
          </a:lstStyle>
          <a:p>
            <a:r>
              <a:rPr lang="en-US"/>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32855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2079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332883"/>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123750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5905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326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246932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252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65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defRPr sz="1765" spc="-48"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27648551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4608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7953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5754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834768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105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42969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115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9475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19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4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03473153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307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dirty="0"/>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21658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2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00833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22921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dirty="0"/>
              <a:t>Session Code</a:t>
            </a:r>
          </a:p>
        </p:txBody>
      </p:sp>
    </p:spTree>
    <p:extLst>
      <p:ext uri="{BB962C8B-B14F-4D97-AF65-F5344CB8AC3E}">
        <p14:creationId xmlns:p14="http://schemas.microsoft.com/office/powerpoint/2010/main" val="3876806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3"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5"/>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9" y="440499"/>
            <a:ext cx="1182545" cy="253265"/>
          </a:xfrm>
          <a:prstGeom prst="rect">
            <a:avLst/>
          </a:prstGeom>
        </p:spPr>
      </p:pic>
    </p:spTree>
    <p:extLst>
      <p:ext uri="{BB962C8B-B14F-4D97-AF65-F5344CB8AC3E}">
        <p14:creationId xmlns:p14="http://schemas.microsoft.com/office/powerpoint/2010/main" val="2342178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941696"/>
            <a:ext cx="3618381" cy="899665"/>
          </a:xfrm>
        </p:spPr>
        <p:txBody>
          <a:bodyPr lIns="0" tIns="0" rIns="0" bIns="0"/>
          <a:lstStyle>
            <a:lvl1pPr>
              <a:defRPr sz="1765" spc="-48"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6"/>
            <a:ext cx="3837818" cy="3786998"/>
          </a:xfrm>
        </p:spPr>
        <p:txBody>
          <a:bodyPr wrap="square" lIns="0" tIns="0" rIns="0" bIns="0">
            <a:noAutofit/>
          </a:bodyPr>
          <a:lstStyle>
            <a:lvl1pPr marL="0" indent="0" defTabSz="497245">
              <a:buNone/>
              <a:defRPr sz="1765" spc="-48" baseline="0">
                <a:solidFill>
                  <a:schemeClr val="accent1"/>
                </a:solidFill>
              </a:defRPr>
            </a:lvl1pPr>
            <a:lvl2pPr marL="219643" indent="0">
              <a:buNone/>
              <a:defRPr sz="1729"/>
            </a:lvl2pPr>
            <a:lvl3pPr marL="439283" indent="0">
              <a:buNone/>
              <a:defRPr sz="1729"/>
            </a:lvl3pPr>
            <a:lvl4pPr marL="658927" indent="0">
              <a:buNone/>
              <a:defRPr sz="1729"/>
            </a:lvl4pPr>
            <a:lvl5pPr marL="878569" indent="0">
              <a:buNone/>
              <a:defRPr sz="1729"/>
            </a:lvl5pPr>
          </a:lstStyle>
          <a:p>
            <a:pPr lvl="0"/>
            <a:r>
              <a:rPr lang="en-US"/>
              <a:t>##	Section Title</a:t>
            </a:r>
          </a:p>
        </p:txBody>
      </p:sp>
    </p:spTree>
    <p:extLst>
      <p:ext uri="{BB962C8B-B14F-4D97-AF65-F5344CB8AC3E}">
        <p14:creationId xmlns:p14="http://schemas.microsoft.com/office/powerpoint/2010/main" val="21945818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3052441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5"/>
            <a:ext cx="7454643" cy="3558191"/>
          </a:xfrm>
          <a:noFill/>
        </p:spPr>
        <p:txBody>
          <a:bodyPr vert="horz" wrap="square" lIns="0" tIns="0" rIns="0" bIns="0" rtlCol="0" anchor="t" anchorCtr="0">
            <a:noAutofit/>
          </a:bodyPr>
          <a:lstStyle>
            <a:lvl1pPr>
              <a:defRPr lang="en-US" sz="5293" spc="-144" dirty="0">
                <a:solidFill>
                  <a:schemeClr val="bg1"/>
                </a:solidFill>
              </a:defRPr>
            </a:lvl1pPr>
          </a:lstStyle>
          <a:p>
            <a:pPr marL="0" lvl="0">
              <a:lnSpc>
                <a:spcPts val="5381"/>
              </a:lnSpc>
            </a:pPr>
            <a:r>
              <a:rPr lang="en-US"/>
              <a:t>Section title</a:t>
            </a:r>
          </a:p>
        </p:txBody>
      </p:sp>
    </p:spTree>
    <p:extLst>
      <p:ext uri="{BB962C8B-B14F-4D97-AF65-F5344CB8AC3E}">
        <p14:creationId xmlns:p14="http://schemas.microsoft.com/office/powerpoint/2010/main" val="891351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259833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07726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3</a:t>
            </a:r>
          </a:p>
        </p:txBody>
      </p:sp>
    </p:spTree>
    <p:extLst>
      <p:ext uri="{BB962C8B-B14F-4D97-AF65-F5344CB8AC3E}">
        <p14:creationId xmlns:p14="http://schemas.microsoft.com/office/powerpoint/2010/main" val="13084198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36" tIns="175736" rIns="175736" bIns="175736" numCol="1" anchor="t" anchorCtr="0" compatLnSpc="1">
            <a:prstTxWarp prst="textNoShape">
              <a:avLst/>
            </a:prstTxWarp>
            <a:spAutoFit/>
          </a:bodyPr>
          <a:lstStyle/>
          <a:p>
            <a:pPr defTabSz="89575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876322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949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775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332883"/>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08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2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44923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00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489319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B88E-52DE-47C3-B1E7-63DF602EE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BF854-AFBD-48A6-A485-5B09DBD8C3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95209-7DE9-4197-84E8-B9603C13CF35}"/>
              </a:ext>
            </a:extLst>
          </p:cNvPr>
          <p:cNvSpPr>
            <a:spLocks noGrp="1"/>
          </p:cNvSpPr>
          <p:nvPr>
            <p:ph type="dt" sz="half" idx="10"/>
          </p:nvPr>
        </p:nvSpPr>
        <p:spPr/>
        <p:txBody>
          <a:bodyPr/>
          <a:lstStyle/>
          <a:p>
            <a:fld id="{5FE65FC6-6A78-4572-9FF0-3BBE2D7ECAC1}" type="datetimeFigureOut">
              <a:rPr lang="en-US" smtClean="0"/>
              <a:t>11/28/2018</a:t>
            </a:fld>
            <a:endParaRPr lang="en-US"/>
          </a:p>
        </p:txBody>
      </p:sp>
      <p:sp>
        <p:nvSpPr>
          <p:cNvPr id="5" name="Footer Placeholder 4">
            <a:extLst>
              <a:ext uri="{FF2B5EF4-FFF2-40B4-BE49-F238E27FC236}">
                <a16:creationId xmlns:a16="http://schemas.microsoft.com/office/drawing/2014/main" id="{3C4671B4-CF91-4C94-8BE9-825FACA9C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2B195-1A85-48B6-A783-34ED53673443}"/>
              </a:ext>
            </a:extLst>
          </p:cNvPr>
          <p:cNvSpPr>
            <a:spLocks noGrp="1"/>
          </p:cNvSpPr>
          <p:nvPr>
            <p:ph type="sldNum" sz="quarter" idx="12"/>
          </p:nvPr>
        </p:nvSpPr>
        <p:spPr/>
        <p:txBody>
          <a:bodyPr/>
          <a:lstStyle/>
          <a:p>
            <a:fld id="{C464A004-0EB2-4BB5-BA6D-553C3D876313}" type="slidenum">
              <a:rPr lang="en-US" smtClean="0"/>
              <a:t>‹#›</a:t>
            </a:fld>
            <a:endParaRPr lang="en-US"/>
          </a:p>
        </p:txBody>
      </p:sp>
    </p:spTree>
    <p:extLst>
      <p:ext uri="{BB962C8B-B14F-4D97-AF65-F5344CB8AC3E}">
        <p14:creationId xmlns:p14="http://schemas.microsoft.com/office/powerpoint/2010/main" val="3559203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4049373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2696043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1150517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03546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verview">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lvl1pPr>
          </a:lstStyle>
          <a:p>
            <a:r>
              <a:rPr lang="en-US"/>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39805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Custom Layou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BEBA8EAE-BF5A-486C-A8C5-ECC9F3942E4B}">
                <a14:imgProps xmlns:a14="http://schemas.microsoft.com/office/drawing/2010/main">
                  <a14:imgLayer r:embed="rId3">
                    <a14:imgEffect>
                      <a14:artisticBlur radius="24"/>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Rectangle 2"/>
          <p:cNvSpPr/>
          <p:nvPr userDrawn="1"/>
        </p:nvSpPr>
        <p:spPr>
          <a:xfrm>
            <a:off x="1" y="-8546"/>
            <a:ext cx="12192000" cy="6866546"/>
          </a:xfrm>
          <a:prstGeom prst="rect">
            <a:avLst/>
          </a:prstGeom>
          <a:solidFill>
            <a:srgbClr val="16749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16749D"/>
              </a:solidFill>
            </a:endParaRPr>
          </a:p>
        </p:txBody>
      </p:sp>
    </p:spTree>
    <p:extLst>
      <p:ext uri="{BB962C8B-B14F-4D97-AF65-F5344CB8AC3E}">
        <p14:creationId xmlns:p14="http://schemas.microsoft.com/office/powerpoint/2010/main" val="40015296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emf"/><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2420470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710" r:id="rId8"/>
    <p:sldLayoutId id="2147483711" r:id="rId9"/>
    <p:sldLayoutId id="2147483746" r:id="rId10"/>
    <p:sldLayoutId id="2147483747" r:id="rId11"/>
    <p:sldLayoutId id="2147483748" r:id="rId12"/>
    <p:sldLayoutId id="2147483771" r:id="rId13"/>
    <p:sldLayoutId id="2147483772" r:id="rId14"/>
    <p:sldLayoutId id="2147483773" r:id="rId15"/>
    <p:sldLayoutId id="2147483774" r:id="rId16"/>
  </p:sldLayoutIdLst>
  <p:transition>
    <p:fade/>
  </p:transition>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2420943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5" y="1189179"/>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179302" y="3012080"/>
            <a:ext cx="6858623" cy="833218"/>
          </a:xfrm>
          <a:prstGeom prst="rect">
            <a:avLst/>
          </a:prstGeom>
        </p:spPr>
      </p:pic>
    </p:spTree>
    <p:extLst>
      <p:ext uri="{BB962C8B-B14F-4D97-AF65-F5344CB8AC3E}">
        <p14:creationId xmlns:p14="http://schemas.microsoft.com/office/powerpoint/2010/main" val="398592752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transition>
    <p:fade/>
  </p:transition>
  <p:txStyles>
    <p:titleStyle>
      <a:lvl1pPr algn="l" defTabSz="896193" rtl="0" eaLnBrk="1" latinLnBrk="0" hangingPunct="1">
        <a:lnSpc>
          <a:spcPct val="90000"/>
        </a:lnSpc>
        <a:spcBef>
          <a:spcPct val="0"/>
        </a:spcBef>
        <a:buNone/>
        <a:defRPr lang="en-US" sz="4704"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4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3928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8927"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569"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212"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53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626"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722"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82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93" rtl="0" eaLnBrk="1" latinLnBrk="0" hangingPunct="1">
        <a:defRPr sz="1729" kern="1200">
          <a:solidFill>
            <a:schemeClr val="tx1"/>
          </a:solidFill>
          <a:latin typeface="+mn-lt"/>
          <a:ea typeface="+mn-ea"/>
          <a:cs typeface="+mn-cs"/>
        </a:defRPr>
      </a:lvl1pPr>
      <a:lvl2pPr marL="448096" algn="l" defTabSz="896193" rtl="0" eaLnBrk="1" latinLnBrk="0" hangingPunct="1">
        <a:defRPr sz="1729" kern="1200">
          <a:solidFill>
            <a:schemeClr val="tx1"/>
          </a:solidFill>
          <a:latin typeface="+mn-lt"/>
          <a:ea typeface="+mn-ea"/>
          <a:cs typeface="+mn-cs"/>
        </a:defRPr>
      </a:lvl2pPr>
      <a:lvl3pPr marL="896193" algn="l" defTabSz="896193" rtl="0" eaLnBrk="1" latinLnBrk="0" hangingPunct="1">
        <a:defRPr sz="1729" kern="1200">
          <a:solidFill>
            <a:schemeClr val="tx1"/>
          </a:solidFill>
          <a:latin typeface="+mn-lt"/>
          <a:ea typeface="+mn-ea"/>
          <a:cs typeface="+mn-cs"/>
        </a:defRPr>
      </a:lvl3pPr>
      <a:lvl4pPr marL="1344288" algn="l" defTabSz="896193" rtl="0" eaLnBrk="1" latinLnBrk="0" hangingPunct="1">
        <a:defRPr sz="1729" kern="1200">
          <a:solidFill>
            <a:schemeClr val="tx1"/>
          </a:solidFill>
          <a:latin typeface="+mn-lt"/>
          <a:ea typeface="+mn-ea"/>
          <a:cs typeface="+mn-cs"/>
        </a:defRPr>
      </a:lvl4pPr>
      <a:lvl5pPr marL="1792385" algn="l" defTabSz="896193" rtl="0" eaLnBrk="1" latinLnBrk="0" hangingPunct="1">
        <a:defRPr sz="1729" kern="1200">
          <a:solidFill>
            <a:schemeClr val="tx1"/>
          </a:solidFill>
          <a:latin typeface="+mn-lt"/>
          <a:ea typeface="+mn-ea"/>
          <a:cs typeface="+mn-cs"/>
        </a:defRPr>
      </a:lvl5pPr>
      <a:lvl6pPr marL="2240483" algn="l" defTabSz="896193" rtl="0" eaLnBrk="1" latinLnBrk="0" hangingPunct="1">
        <a:defRPr sz="1729" kern="1200">
          <a:solidFill>
            <a:schemeClr val="tx1"/>
          </a:solidFill>
          <a:latin typeface="+mn-lt"/>
          <a:ea typeface="+mn-ea"/>
          <a:cs typeface="+mn-cs"/>
        </a:defRPr>
      </a:lvl6pPr>
      <a:lvl7pPr marL="2688578" algn="l" defTabSz="896193" rtl="0" eaLnBrk="1" latinLnBrk="0" hangingPunct="1">
        <a:defRPr sz="1729" kern="1200">
          <a:solidFill>
            <a:schemeClr val="tx1"/>
          </a:solidFill>
          <a:latin typeface="+mn-lt"/>
          <a:ea typeface="+mn-ea"/>
          <a:cs typeface="+mn-cs"/>
        </a:defRPr>
      </a:lvl7pPr>
      <a:lvl8pPr marL="3136675" algn="l" defTabSz="896193" rtl="0" eaLnBrk="1" latinLnBrk="0" hangingPunct="1">
        <a:defRPr sz="1729" kern="1200">
          <a:solidFill>
            <a:schemeClr val="tx1"/>
          </a:solidFill>
          <a:latin typeface="+mn-lt"/>
          <a:ea typeface="+mn-ea"/>
          <a:cs typeface="+mn-cs"/>
        </a:defRPr>
      </a:lvl8pPr>
      <a:lvl9pPr marL="3584772" algn="l" defTabSz="896193" rtl="0" eaLnBrk="1" latinLnBrk="0" hangingPunct="1">
        <a:defRPr sz="17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4.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0.xml"/><Relationship Id="rId4" Type="http://schemas.openxmlformats.org/officeDocument/2006/relationships/tags" Target="../tags/tag4.xml"/><Relationship Id="rId9"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hyperlink" Target="https://go.microsoft.com/fwlink/?linkid=829685" TargetMode="Externa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21.xml"/><Relationship Id="rId5" Type="http://schemas.openxmlformats.org/officeDocument/2006/relationships/slideLayout" Target="../slideLayouts/slideLayout12.xml"/><Relationship Id="rId4" Type="http://schemas.openxmlformats.org/officeDocument/2006/relationships/tags" Target="../tags/tag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0.emf"/><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png"/><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emf"/><Relationship Id="rId17" Type="http://schemas.openxmlformats.org/officeDocument/2006/relationships/image" Target="../media/image35.emf"/><Relationship Id="rId2" Type="http://schemas.openxmlformats.org/officeDocument/2006/relationships/notesSlide" Target="../notesSlides/notesSlide24.xml"/><Relationship Id="rId16"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5" Type="http://schemas.openxmlformats.org/officeDocument/2006/relationships/image" Target="../media/image3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 Id="rId14" Type="http://schemas.openxmlformats.org/officeDocument/2006/relationships/image" Target="../media/image32.em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39.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microsoft.com/office/2007/relationships/hdphoto" Target="../media/hdphoto2.wdp"/><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4.jpeg"/><Relationship Id="rId5" Type="http://schemas.openxmlformats.org/officeDocument/2006/relationships/image" Target="../media/image43.jpg"/><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31.xml"/><Relationship Id="rId5" Type="http://schemas.openxmlformats.org/officeDocument/2006/relationships/slideLayout" Target="../slideLayouts/slideLayout12.xml"/><Relationship Id="rId4" Type="http://schemas.openxmlformats.org/officeDocument/2006/relationships/tags" Target="../tags/tag16.xml"/></Relationships>
</file>

<file path=ppt/slides/_rels/slide3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32.xml"/><Relationship Id="rId5" Type="http://schemas.openxmlformats.org/officeDocument/2006/relationships/slideLayout" Target="../slideLayouts/slideLayout12.xml"/><Relationship Id="rId4" Type="http://schemas.openxmlformats.org/officeDocument/2006/relationships/tags" Target="../tags/tag20.xml"/></Relationships>
</file>

<file path=ppt/slides/_rels/slide37.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33.xml"/><Relationship Id="rId5" Type="http://schemas.openxmlformats.org/officeDocument/2006/relationships/slideLayout" Target="../slideLayouts/slideLayout12.xml"/><Relationship Id="rId4" Type="http://schemas.openxmlformats.org/officeDocument/2006/relationships/tags" Target="../tags/tag2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5.png"/><Relationship Id="rId4"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notesSlide" Target="../notesSlides/notesSlide35.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slideLayout" Target="../slideLayouts/slideLayout12.xml"/><Relationship Id="rId5" Type="http://schemas.openxmlformats.org/officeDocument/2006/relationships/tags" Target="../tags/tag29.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openxmlformats.org/officeDocument/2006/relationships/tags" Target="../tags/tag37.xml"/><Relationship Id="rId7"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s/_rels/slide41.xml.rels><?xml version="1.0" encoding="UTF-8" standalone="yes"?>
<Relationships xmlns="http://schemas.openxmlformats.org/package/2006/relationships"><Relationship Id="rId3" Type="http://schemas.openxmlformats.org/officeDocument/2006/relationships/hyperlink" Target="https://m365.learnondemand.ne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5993" y="2977054"/>
            <a:ext cx="10632921" cy="1793104"/>
          </a:xfrm>
        </p:spPr>
        <p:txBody>
          <a:bodyPr/>
          <a:lstStyle/>
          <a:p>
            <a:r>
              <a:rPr lang="en-US" spc="0" dirty="0">
                <a:ln w="0"/>
                <a:solidFill>
                  <a:schemeClr val="accent1"/>
                </a:solidFill>
                <a:effectLst>
                  <a:outerShdw blurRad="38100" dist="25400" dir="5400000" algn="ctr" rotWithShape="0">
                    <a:srgbClr val="6E747A">
                      <a:alpha val="43000"/>
                    </a:srgbClr>
                  </a:outerShdw>
                </a:effectLst>
              </a:rPr>
              <a:t>Microsoft</a:t>
            </a:r>
            <a:r>
              <a:rPr lang="en-US" dirty="0"/>
              <a:t> Intune: Mobile Device Management &amp; Mobile Application Management</a:t>
            </a:r>
            <a:endParaRPr lang="en-GB" dirty="0"/>
          </a:p>
        </p:txBody>
      </p:sp>
      <p:sp>
        <p:nvSpPr>
          <p:cNvPr id="6" name="Text Placeholder 5">
            <a:extLst>
              <a:ext uri="{FF2B5EF4-FFF2-40B4-BE49-F238E27FC236}">
                <a16:creationId xmlns:a16="http://schemas.microsoft.com/office/drawing/2014/main" id="{6C08DDA7-617B-40F9-A987-6F8E41CAB898}"/>
              </a:ext>
            </a:extLst>
          </p:cNvPr>
          <p:cNvSpPr>
            <a:spLocks noGrp="1"/>
          </p:cNvSpPr>
          <p:nvPr>
            <p:ph type="body" sz="quarter" idx="12"/>
          </p:nvPr>
        </p:nvSpPr>
        <p:spPr/>
        <p:txBody>
          <a:bodyPr/>
          <a:lstStyle/>
          <a:p>
            <a:r>
              <a:rPr lang="en-US" sz="1765" dirty="0"/>
              <a:t>Dec 2018</a:t>
            </a:r>
          </a:p>
        </p:txBody>
      </p:sp>
      <p:sp>
        <p:nvSpPr>
          <p:cNvPr id="2" name="TextBox 1">
            <a:extLst>
              <a:ext uri="{FF2B5EF4-FFF2-40B4-BE49-F238E27FC236}">
                <a16:creationId xmlns:a16="http://schemas.microsoft.com/office/drawing/2014/main" id="{F803AED5-FED8-4E17-A9D5-5D121C1BC225}"/>
              </a:ext>
            </a:extLst>
          </p:cNvPr>
          <p:cNvSpPr txBox="1"/>
          <p:nvPr/>
        </p:nvSpPr>
        <p:spPr>
          <a:xfrm>
            <a:off x="10234002" y="6421686"/>
            <a:ext cx="2070168" cy="436314"/>
          </a:xfrm>
          <a:prstGeom prst="rect">
            <a:avLst/>
          </a:prstGeom>
          <a:noFill/>
        </p:spPr>
        <p:txBody>
          <a:bodyPr wrap="none" lIns="175761" tIns="140609" rIns="175761" bIns="140609" rtlCol="0">
            <a:spAutoFit/>
          </a:bodyPr>
          <a:lstStyle/>
          <a:p>
            <a:pPr defTabSz="896365">
              <a:lnSpc>
                <a:spcPct val="90000"/>
              </a:lnSpc>
              <a:spcAft>
                <a:spcPts val="576"/>
              </a:spcAft>
              <a:defRPr/>
            </a:pPr>
            <a:r>
              <a:rPr lang="en-US" sz="1100" dirty="0">
                <a:solidFill>
                  <a:srgbClr val="2F2F2F"/>
                </a:solidFill>
              </a:rPr>
              <a:t>Microsoft 365 Device Series</a:t>
            </a:r>
          </a:p>
        </p:txBody>
      </p:sp>
      <p:sp>
        <p:nvSpPr>
          <p:cNvPr id="3" name="TextBox 2">
            <a:extLst>
              <a:ext uri="{FF2B5EF4-FFF2-40B4-BE49-F238E27FC236}">
                <a16:creationId xmlns:a16="http://schemas.microsoft.com/office/drawing/2014/main" id="{0623581B-17F4-4854-935B-58B2B92492A3}"/>
              </a:ext>
            </a:extLst>
          </p:cNvPr>
          <p:cNvSpPr txBox="1"/>
          <p:nvPr>
            <p:extLst/>
          </p:nvPr>
        </p:nvSpPr>
        <p:spPr>
          <a:xfrm>
            <a:off x="321274" y="6219726"/>
            <a:ext cx="1858363" cy="627864"/>
          </a:xfrm>
          <a:prstGeom prst="rect">
            <a:avLst/>
          </a:prstGeom>
          <a:noFill/>
        </p:spPr>
        <p:txBody>
          <a:bodyPr wrap="square" lIns="182880" tIns="146304" rIns="182880" bIns="146304"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M5</a:t>
            </a:r>
            <a:endParaRPr lang="en-US" sz="2400" dirty="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13194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13A942-1648-46C4-A4E5-46C5E80DC148}"/>
              </a:ext>
            </a:extLst>
          </p:cNvPr>
          <p:cNvSpPr txBox="1">
            <a:spLocks/>
          </p:cNvSpPr>
          <p:nvPr/>
        </p:nvSpPr>
        <p:spPr>
          <a:xfrm>
            <a:off x="466505" y="2416434"/>
            <a:ext cx="9118930" cy="3558191"/>
          </a:xfrm>
          <a:prstGeom prst="rect">
            <a:avLst/>
          </a:prstGeom>
        </p:spPr>
        <p:txBody>
          <a:bodyPr vert="horz" wrap="square" lIns="146304" tIns="91440" rIns="146304" bIns="91440" rtlCol="0" anchor="t">
            <a:noAutofit/>
          </a:bodyPr>
          <a:lstStyle>
            <a:lvl1pPr algn="l" defTabSz="896365" rtl="0" eaLnBrk="1" latinLnBrk="0" hangingPunct="1">
              <a:lnSpc>
                <a:spcPct val="90000"/>
              </a:lnSpc>
              <a:spcBef>
                <a:spcPct val="0"/>
              </a:spcBef>
              <a:buNone/>
              <a:defRPr lang="en-US" sz="3600" b="0" kern="1200" cap="none" spc="-144"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b="1" dirty="0"/>
              <a:t>Manage updates in </a:t>
            </a:r>
            <a:r>
              <a:rPr lang="en-GB" sz="4000" spc="0" dirty="0">
                <a:ln w="0"/>
                <a:solidFill>
                  <a:schemeClr val="accent1"/>
                </a:solidFill>
                <a:effectLst>
                  <a:outerShdw blurRad="38100" dist="25400" dir="5400000" algn="ctr" rotWithShape="0">
                    <a:srgbClr val="6E747A">
                      <a:alpha val="43000"/>
                    </a:srgbClr>
                  </a:outerShdw>
                </a:effectLst>
              </a:rPr>
              <a:t>Intune</a:t>
            </a:r>
            <a:endParaRPr lang="en-GB" sz="4000" b="1" dirty="0"/>
          </a:p>
          <a:p>
            <a:br>
              <a:rPr lang="en-GB" dirty="0"/>
            </a:br>
            <a:endParaRPr lang="en-GB" sz="4400" dirty="0"/>
          </a:p>
        </p:txBody>
      </p:sp>
    </p:spTree>
    <p:extLst>
      <p:ext uri="{BB962C8B-B14F-4D97-AF65-F5344CB8AC3E}">
        <p14:creationId xmlns:p14="http://schemas.microsoft.com/office/powerpoint/2010/main" val="27428741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BFDF-89BD-46DA-B5F6-6369A6B25728}"/>
              </a:ext>
            </a:extLst>
          </p:cNvPr>
          <p:cNvSpPr>
            <a:spLocks noGrp="1"/>
          </p:cNvSpPr>
          <p:nvPr>
            <p:ph type="title"/>
          </p:nvPr>
        </p:nvSpPr>
        <p:spPr>
          <a:xfrm>
            <a:off x="6542182" y="2114498"/>
            <a:ext cx="5085725" cy="2629005"/>
          </a:xfrm>
        </p:spPr>
        <p:txBody>
          <a:bodyPr anchor="ctr"/>
          <a:lstStyle/>
          <a:p>
            <a:r>
              <a:rPr lang="en-US" dirty="0"/>
              <a:t>Always up to date for latest productivity and security capabilities </a:t>
            </a:r>
          </a:p>
        </p:txBody>
      </p:sp>
      <p:sp>
        <p:nvSpPr>
          <p:cNvPr id="14" name="TextBox 13">
            <a:extLst>
              <a:ext uri="{FF2B5EF4-FFF2-40B4-BE49-F238E27FC236}">
                <a16:creationId xmlns:a16="http://schemas.microsoft.com/office/drawing/2014/main" id="{2B3FF777-AD4A-4651-A11A-EC8B5114D21D}"/>
              </a:ext>
            </a:extLst>
          </p:cNvPr>
          <p:cNvSpPr txBox="1"/>
          <p:nvPr/>
        </p:nvSpPr>
        <p:spPr>
          <a:xfrm>
            <a:off x="2778619" y="2755225"/>
            <a:ext cx="2328917" cy="793818"/>
          </a:xfrm>
          <a:prstGeom prst="rect">
            <a:avLst/>
          </a:prstGeom>
          <a:noFill/>
        </p:spPr>
        <p:txBody>
          <a:bodyPr wrap="square" lIns="182802" tIns="146243" rIns="182802" bIns="146243" rtlCol="0" anchor="ctr">
            <a:spAutoFit/>
          </a:bodyPr>
          <a:lstStyle/>
          <a:p>
            <a:pPr algn="ctr" defTabSz="914049">
              <a:lnSpc>
                <a:spcPct val="90000"/>
              </a:lnSpc>
              <a:spcAft>
                <a:spcPts val="600"/>
              </a:spcAft>
              <a:defRPr/>
            </a:pPr>
            <a:r>
              <a:rPr lang="en-US" kern="0" cap="all" spc="300" dirty="0">
                <a:ln w="3175">
                  <a:noFill/>
                </a:ln>
                <a:solidFill>
                  <a:srgbClr val="353535"/>
                </a:solidFill>
                <a:latin typeface="Segoe UI"/>
                <a:cs typeface="Segoe UI" pitchFamily="34" charset="0"/>
              </a:rPr>
              <a:t>AGILE UPDATE CYCLE</a:t>
            </a:r>
          </a:p>
        </p:txBody>
      </p:sp>
      <p:sp>
        <p:nvSpPr>
          <p:cNvPr id="15" name="Oval 14">
            <a:extLst>
              <a:ext uri="{FF2B5EF4-FFF2-40B4-BE49-F238E27FC236}">
                <a16:creationId xmlns:a16="http://schemas.microsoft.com/office/drawing/2014/main" id="{55D57816-B0C4-46E6-97DD-D146F005139F}"/>
              </a:ext>
            </a:extLst>
          </p:cNvPr>
          <p:cNvSpPr/>
          <p:nvPr/>
        </p:nvSpPr>
        <p:spPr bwMode="auto">
          <a:xfrm>
            <a:off x="3644586" y="4567826"/>
            <a:ext cx="596985" cy="596985"/>
          </a:xfrm>
          <a:prstGeom prst="ellipse">
            <a:avLst/>
          </a:prstGeom>
          <a:solidFill>
            <a:schemeClr val="accent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rgbClr val="353535"/>
              </a:soli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9D242E5C-2A6D-43AB-9868-B9490326D3CD}"/>
              </a:ext>
            </a:extLst>
          </p:cNvPr>
          <p:cNvSpPr/>
          <p:nvPr/>
        </p:nvSpPr>
        <p:spPr bwMode="auto">
          <a:xfrm>
            <a:off x="3636637" y="1053901"/>
            <a:ext cx="596985" cy="596985"/>
          </a:xfrm>
          <a:prstGeom prst="ellipse">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719985B2-81E0-4131-9A00-318F4CD5E5AA}"/>
              </a:ext>
            </a:extLst>
          </p:cNvPr>
          <p:cNvCxnSpPr>
            <a:cxnSpLocks/>
            <a:endCxn id="29" idx="2"/>
          </p:cNvCxnSpPr>
          <p:nvPr/>
        </p:nvCxnSpPr>
        <p:spPr>
          <a:xfrm>
            <a:off x="-97654" y="4866318"/>
            <a:ext cx="3742240" cy="0"/>
          </a:xfrm>
          <a:prstGeom prst="lin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TextBox 17">
            <a:extLst>
              <a:ext uri="{FF2B5EF4-FFF2-40B4-BE49-F238E27FC236}">
                <a16:creationId xmlns:a16="http://schemas.microsoft.com/office/drawing/2014/main" id="{1F17C369-7F37-4C93-BF17-59B3D9B387EE}"/>
              </a:ext>
            </a:extLst>
          </p:cNvPr>
          <p:cNvSpPr txBox="1"/>
          <p:nvPr/>
        </p:nvSpPr>
        <p:spPr>
          <a:xfrm>
            <a:off x="4240530" y="4862722"/>
            <a:ext cx="1454537" cy="690762"/>
          </a:xfrm>
          <a:prstGeom prst="rect">
            <a:avLst/>
          </a:prstGeom>
          <a:noFill/>
        </p:spPr>
        <p:txBody>
          <a:bodyPr wrap="none" lIns="182828" tIns="146263" rIns="182828" bIns="146263" rtlCol="0" anchor="ctr">
            <a:spAutoFit/>
          </a:bodyPr>
          <a:lstStyle/>
          <a:p>
            <a:pPr algn="ctr" defTabSz="914049">
              <a:lnSpc>
                <a:spcPct val="90000"/>
              </a:lnSpc>
              <a:spcAft>
                <a:spcPts val="600"/>
              </a:spcAft>
              <a:defRPr/>
            </a:pPr>
            <a:r>
              <a:rPr lang="en-US" sz="1400" spc="300">
                <a:solidFill>
                  <a:srgbClr val="353535"/>
                </a:solidFill>
                <a:latin typeface="Segoe UI"/>
                <a:cs typeface="Segoe UI Semibold" panose="020B0702040204020203" pitchFamily="34" charset="0"/>
              </a:rPr>
              <a:t>PRODUCT</a:t>
            </a:r>
            <a:br>
              <a:rPr lang="en-US" sz="1400" spc="300">
                <a:solidFill>
                  <a:srgbClr val="353535"/>
                </a:solidFill>
                <a:latin typeface="Segoe UI"/>
                <a:cs typeface="Segoe UI Semibold" panose="020B0702040204020203" pitchFamily="34" charset="0"/>
              </a:rPr>
            </a:br>
            <a:r>
              <a:rPr lang="en-US" sz="1400" spc="300">
                <a:solidFill>
                  <a:srgbClr val="353535"/>
                </a:solidFill>
                <a:latin typeface="Segoe UI"/>
                <a:cs typeface="Segoe UI Semibold" panose="020B0702040204020203" pitchFamily="34" charset="0"/>
              </a:rPr>
              <a:t>UPDATE</a:t>
            </a:r>
          </a:p>
        </p:txBody>
      </p:sp>
      <p:sp>
        <p:nvSpPr>
          <p:cNvPr id="19" name="TextBox 18">
            <a:extLst>
              <a:ext uri="{FF2B5EF4-FFF2-40B4-BE49-F238E27FC236}">
                <a16:creationId xmlns:a16="http://schemas.microsoft.com/office/drawing/2014/main" id="{7CD7A76F-A322-4296-9076-B903DDCBD1C9}"/>
              </a:ext>
            </a:extLst>
          </p:cNvPr>
          <p:cNvSpPr txBox="1"/>
          <p:nvPr/>
        </p:nvSpPr>
        <p:spPr>
          <a:xfrm>
            <a:off x="1937257" y="729160"/>
            <a:ext cx="1454537" cy="690762"/>
          </a:xfrm>
          <a:prstGeom prst="rect">
            <a:avLst/>
          </a:prstGeom>
          <a:noFill/>
        </p:spPr>
        <p:txBody>
          <a:bodyPr wrap="none" lIns="182828" tIns="146263" rIns="182828" bIns="146263" rtlCol="0" anchor="ctr">
            <a:spAutoFit/>
          </a:bodyPr>
          <a:lstStyle/>
          <a:p>
            <a:pPr algn="ctr" defTabSz="914049">
              <a:lnSpc>
                <a:spcPct val="90000"/>
              </a:lnSpc>
              <a:spcAft>
                <a:spcPts val="600"/>
              </a:spcAft>
              <a:defRPr/>
            </a:pPr>
            <a:r>
              <a:rPr lang="en-US" sz="1400" spc="300">
                <a:solidFill>
                  <a:srgbClr val="353535"/>
                </a:solidFill>
                <a:latin typeface="Segoe UI"/>
                <a:cs typeface="Segoe UI Semibold" panose="020B0702040204020203" pitchFamily="34" charset="0"/>
              </a:rPr>
              <a:t>PRODUCT</a:t>
            </a:r>
            <a:br>
              <a:rPr lang="en-US" sz="1400" spc="300">
                <a:solidFill>
                  <a:srgbClr val="353535"/>
                </a:solidFill>
                <a:latin typeface="Segoe UI"/>
                <a:cs typeface="Segoe UI Semibold" panose="020B0702040204020203" pitchFamily="34" charset="0"/>
              </a:rPr>
            </a:br>
            <a:r>
              <a:rPr lang="en-US" sz="1400" spc="300">
                <a:solidFill>
                  <a:srgbClr val="353535"/>
                </a:solidFill>
                <a:latin typeface="Segoe UI"/>
                <a:cs typeface="Segoe UI Semibold" panose="020B0702040204020203" pitchFamily="34" charset="0"/>
              </a:rPr>
              <a:t>UPDATE</a:t>
            </a:r>
          </a:p>
        </p:txBody>
      </p:sp>
      <p:grpSp>
        <p:nvGrpSpPr>
          <p:cNvPr id="20" name="Group 19">
            <a:extLst>
              <a:ext uri="{FF2B5EF4-FFF2-40B4-BE49-F238E27FC236}">
                <a16:creationId xmlns:a16="http://schemas.microsoft.com/office/drawing/2014/main" id="{16344609-943E-4304-8338-EFA4018E5468}"/>
              </a:ext>
            </a:extLst>
          </p:cNvPr>
          <p:cNvGrpSpPr/>
          <p:nvPr/>
        </p:nvGrpSpPr>
        <p:grpSpPr>
          <a:xfrm>
            <a:off x="2061234" y="1206945"/>
            <a:ext cx="3647328" cy="3703515"/>
            <a:chOff x="4163172" y="2217871"/>
            <a:chExt cx="3648364" cy="3704566"/>
          </a:xfrm>
        </p:grpSpPr>
        <p:sp>
          <p:nvSpPr>
            <p:cNvPr id="21" name="Isosceles Triangle 20">
              <a:extLst>
                <a:ext uri="{FF2B5EF4-FFF2-40B4-BE49-F238E27FC236}">
                  <a16:creationId xmlns:a16="http://schemas.microsoft.com/office/drawing/2014/main" id="{CC353C91-D407-49F4-A4D4-127C82196C53}"/>
                </a:ext>
              </a:extLst>
            </p:cNvPr>
            <p:cNvSpPr/>
            <p:nvPr/>
          </p:nvSpPr>
          <p:spPr bwMode="auto">
            <a:xfrm rot="17498441">
              <a:off x="6444895" y="2287662"/>
              <a:ext cx="322778" cy="183196"/>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Arc 21">
              <a:extLst>
                <a:ext uri="{FF2B5EF4-FFF2-40B4-BE49-F238E27FC236}">
                  <a16:creationId xmlns:a16="http://schemas.microsoft.com/office/drawing/2014/main" id="{DF560DE5-B953-416B-B0FC-D00B2BE2EC47}"/>
                </a:ext>
              </a:extLst>
            </p:cNvPr>
            <p:cNvSpPr/>
            <p:nvPr/>
          </p:nvSpPr>
          <p:spPr>
            <a:xfrm>
              <a:off x="4163172" y="2274073"/>
              <a:ext cx="3648364" cy="3648364"/>
            </a:xfrm>
            <a:prstGeom prst="arc">
              <a:avLst>
                <a:gd name="adj1" fmla="val 17559595"/>
                <a:gd name="adj2" fmla="val 4693898"/>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a:solidFill>
                  <a:srgbClr val="505050"/>
                </a:solidFill>
                <a:latin typeface="Segoe UI"/>
              </a:endParaRPr>
            </a:p>
          </p:txBody>
        </p:sp>
      </p:grpSp>
      <p:grpSp>
        <p:nvGrpSpPr>
          <p:cNvPr id="23" name="Group 22">
            <a:extLst>
              <a:ext uri="{FF2B5EF4-FFF2-40B4-BE49-F238E27FC236}">
                <a16:creationId xmlns:a16="http://schemas.microsoft.com/office/drawing/2014/main" id="{809A5810-F241-4D40-BF4B-043D2D533625}"/>
              </a:ext>
            </a:extLst>
          </p:cNvPr>
          <p:cNvGrpSpPr/>
          <p:nvPr/>
        </p:nvGrpSpPr>
        <p:grpSpPr>
          <a:xfrm>
            <a:off x="2061234" y="1263131"/>
            <a:ext cx="3647328" cy="3692262"/>
            <a:chOff x="4163172" y="2274073"/>
            <a:chExt cx="3648364" cy="3693310"/>
          </a:xfrm>
        </p:grpSpPr>
        <p:sp>
          <p:nvSpPr>
            <p:cNvPr id="24" name="Isosceles Triangle 23">
              <a:extLst>
                <a:ext uri="{FF2B5EF4-FFF2-40B4-BE49-F238E27FC236}">
                  <a16:creationId xmlns:a16="http://schemas.microsoft.com/office/drawing/2014/main" id="{0B273F34-BF89-4FDE-A5C7-88943AEDC3AA}"/>
                </a:ext>
              </a:extLst>
            </p:cNvPr>
            <p:cNvSpPr/>
            <p:nvPr/>
          </p:nvSpPr>
          <p:spPr bwMode="auto">
            <a:xfrm rot="7157387">
              <a:off x="5178345" y="5714396"/>
              <a:ext cx="322778" cy="183196"/>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Arc 24">
              <a:extLst>
                <a:ext uri="{FF2B5EF4-FFF2-40B4-BE49-F238E27FC236}">
                  <a16:creationId xmlns:a16="http://schemas.microsoft.com/office/drawing/2014/main" id="{710F56E2-4323-4618-A031-F74B7E18EC2B}"/>
                </a:ext>
              </a:extLst>
            </p:cNvPr>
            <p:cNvSpPr/>
            <p:nvPr/>
          </p:nvSpPr>
          <p:spPr>
            <a:xfrm>
              <a:off x="4163172" y="2274073"/>
              <a:ext cx="3648364" cy="3648364"/>
            </a:xfrm>
            <a:prstGeom prst="arc">
              <a:avLst>
                <a:gd name="adj1" fmla="val 6814904"/>
                <a:gd name="adj2" fmla="val 15723045"/>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a:solidFill>
                  <a:srgbClr val="505050"/>
                </a:solidFill>
                <a:latin typeface="Segoe UI"/>
              </a:endParaRPr>
            </a:p>
          </p:txBody>
        </p:sp>
      </p:grpSp>
      <p:sp>
        <p:nvSpPr>
          <p:cNvPr id="26" name="TextBox 25">
            <a:extLst>
              <a:ext uri="{FF2B5EF4-FFF2-40B4-BE49-F238E27FC236}">
                <a16:creationId xmlns:a16="http://schemas.microsoft.com/office/drawing/2014/main" id="{792C3ECC-2C83-482B-998F-2CF1D4C126EA}"/>
              </a:ext>
            </a:extLst>
          </p:cNvPr>
          <p:cNvSpPr txBox="1"/>
          <p:nvPr/>
        </p:nvSpPr>
        <p:spPr>
          <a:xfrm>
            <a:off x="1190431" y="5639020"/>
            <a:ext cx="5648099" cy="544610"/>
          </a:xfrm>
          <a:prstGeom prst="rect">
            <a:avLst/>
          </a:prstGeom>
          <a:noFill/>
        </p:spPr>
        <p:txBody>
          <a:bodyPr wrap="square" lIns="182828" tIns="146263" rIns="182828" bIns="146263" rtlCol="0" anchor="ctr">
            <a:spAutoFit/>
          </a:bodyPr>
          <a:lstStyle/>
          <a:p>
            <a:pPr algn="ctr" defTabSz="914049">
              <a:lnSpc>
                <a:spcPct val="90000"/>
              </a:lnSpc>
              <a:spcAft>
                <a:spcPts val="600"/>
              </a:spcAft>
              <a:defRPr/>
            </a:pPr>
            <a:r>
              <a:rPr lang="en-US" spc="300" dirty="0">
                <a:solidFill>
                  <a:srgbClr val="353535"/>
                </a:solidFill>
                <a:latin typeface="Segoe UI"/>
                <a:cs typeface="Segoe UI Semibold" panose="020B0702040204020203" pitchFamily="34" charset="0"/>
              </a:rPr>
              <a:t>2 UPDATES PER YEAR</a:t>
            </a:r>
          </a:p>
        </p:txBody>
      </p:sp>
      <p:sp>
        <p:nvSpPr>
          <p:cNvPr id="27" name="TextBox 26">
            <a:extLst>
              <a:ext uri="{FF2B5EF4-FFF2-40B4-BE49-F238E27FC236}">
                <a16:creationId xmlns:a16="http://schemas.microsoft.com/office/drawing/2014/main" id="{D0664830-5229-443D-9A64-12E6CFE85B89}"/>
              </a:ext>
            </a:extLst>
          </p:cNvPr>
          <p:cNvSpPr txBox="1"/>
          <p:nvPr/>
        </p:nvSpPr>
        <p:spPr>
          <a:xfrm>
            <a:off x="4240530" y="4862722"/>
            <a:ext cx="1454537" cy="690762"/>
          </a:xfrm>
          <a:prstGeom prst="rect">
            <a:avLst/>
          </a:prstGeom>
          <a:noFill/>
        </p:spPr>
        <p:txBody>
          <a:bodyPr wrap="none" lIns="182828" tIns="146263" rIns="182828" bIns="146263" rtlCol="0" anchor="ctr">
            <a:spAutoFit/>
          </a:bodyPr>
          <a:lstStyle/>
          <a:p>
            <a:pPr algn="ctr" defTabSz="914049">
              <a:lnSpc>
                <a:spcPct val="90000"/>
              </a:lnSpc>
              <a:spcAft>
                <a:spcPts val="600"/>
              </a:spcAft>
              <a:defRPr/>
            </a:pPr>
            <a:r>
              <a:rPr lang="en-US" sz="1400" spc="300" dirty="0">
                <a:solidFill>
                  <a:srgbClr val="353535"/>
                </a:solidFill>
                <a:latin typeface="Segoe UI"/>
                <a:cs typeface="Segoe UI Semibold" panose="020B0702040204020203" pitchFamily="34" charset="0"/>
              </a:rPr>
              <a:t>PRODUCT</a:t>
            </a:r>
            <a:br>
              <a:rPr lang="en-US" sz="1400" spc="300" dirty="0">
                <a:solidFill>
                  <a:srgbClr val="353535"/>
                </a:solidFill>
                <a:latin typeface="Segoe UI"/>
                <a:cs typeface="Segoe UI Semibold" panose="020B0702040204020203" pitchFamily="34" charset="0"/>
              </a:rPr>
            </a:br>
            <a:r>
              <a:rPr lang="en-US" sz="1400" spc="300" dirty="0">
                <a:solidFill>
                  <a:srgbClr val="353535"/>
                </a:solidFill>
                <a:latin typeface="Segoe UI"/>
                <a:cs typeface="Segoe UI Semibold" panose="020B0702040204020203" pitchFamily="34" charset="0"/>
              </a:rPr>
              <a:t>UPDATE</a:t>
            </a:r>
          </a:p>
        </p:txBody>
      </p:sp>
      <p:sp>
        <p:nvSpPr>
          <p:cNvPr id="28" name="TextBox 27">
            <a:extLst>
              <a:ext uri="{FF2B5EF4-FFF2-40B4-BE49-F238E27FC236}">
                <a16:creationId xmlns:a16="http://schemas.microsoft.com/office/drawing/2014/main" id="{1559FCC7-5423-4B34-807A-F136EBCA3846}"/>
              </a:ext>
            </a:extLst>
          </p:cNvPr>
          <p:cNvSpPr txBox="1"/>
          <p:nvPr/>
        </p:nvSpPr>
        <p:spPr>
          <a:xfrm>
            <a:off x="1937257" y="729160"/>
            <a:ext cx="1454537" cy="690762"/>
          </a:xfrm>
          <a:prstGeom prst="rect">
            <a:avLst/>
          </a:prstGeom>
          <a:noFill/>
        </p:spPr>
        <p:txBody>
          <a:bodyPr wrap="none" lIns="182828" tIns="146263" rIns="182828" bIns="146263" rtlCol="0" anchor="ctr">
            <a:spAutoFit/>
          </a:bodyPr>
          <a:lstStyle/>
          <a:p>
            <a:pPr algn="ctr" defTabSz="914049">
              <a:lnSpc>
                <a:spcPct val="90000"/>
              </a:lnSpc>
              <a:spcAft>
                <a:spcPts val="600"/>
              </a:spcAft>
              <a:defRPr/>
            </a:pPr>
            <a:r>
              <a:rPr lang="en-US" sz="1400" spc="300" dirty="0">
                <a:solidFill>
                  <a:srgbClr val="353535"/>
                </a:solidFill>
                <a:latin typeface="Segoe UI"/>
                <a:cs typeface="Segoe UI Semibold" panose="020B0702040204020203" pitchFamily="34" charset="0"/>
              </a:rPr>
              <a:t>PRODUCT</a:t>
            </a:r>
            <a:br>
              <a:rPr lang="en-US" sz="1400" spc="300" dirty="0">
                <a:solidFill>
                  <a:srgbClr val="353535"/>
                </a:solidFill>
                <a:latin typeface="Segoe UI"/>
                <a:cs typeface="Segoe UI Semibold" panose="020B0702040204020203" pitchFamily="34" charset="0"/>
              </a:rPr>
            </a:br>
            <a:r>
              <a:rPr lang="en-US" sz="1400" spc="300" dirty="0">
                <a:solidFill>
                  <a:srgbClr val="353535"/>
                </a:solidFill>
                <a:latin typeface="Segoe UI"/>
                <a:cs typeface="Segoe UI Semibold" panose="020B0702040204020203" pitchFamily="34" charset="0"/>
              </a:rPr>
              <a:t>UPDATE</a:t>
            </a:r>
          </a:p>
        </p:txBody>
      </p:sp>
      <p:sp>
        <p:nvSpPr>
          <p:cNvPr id="29" name="Oval 28">
            <a:extLst>
              <a:ext uri="{FF2B5EF4-FFF2-40B4-BE49-F238E27FC236}">
                <a16:creationId xmlns:a16="http://schemas.microsoft.com/office/drawing/2014/main" id="{502DEDAE-C0CF-4B89-955B-FC4CF0256873}"/>
              </a:ext>
            </a:extLst>
          </p:cNvPr>
          <p:cNvSpPr/>
          <p:nvPr/>
        </p:nvSpPr>
        <p:spPr bwMode="auto">
          <a:xfrm>
            <a:off x="3644586" y="4567826"/>
            <a:ext cx="596985" cy="596985"/>
          </a:xfrm>
          <a:prstGeom prst="ellipse">
            <a:avLst/>
          </a:prstGeom>
          <a:solidFill>
            <a:srgbClr val="E6E6E6"/>
          </a:solidFill>
          <a:ln w="38100">
            <a:solidFill>
              <a:srgbClr val="BD9DE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538500F0-E5CB-48C1-8744-D4B424B2B97A}"/>
              </a:ext>
            </a:extLst>
          </p:cNvPr>
          <p:cNvGrpSpPr/>
          <p:nvPr/>
        </p:nvGrpSpPr>
        <p:grpSpPr>
          <a:xfrm>
            <a:off x="2047738" y="1205003"/>
            <a:ext cx="3647328" cy="3703515"/>
            <a:chOff x="4163172" y="2217871"/>
            <a:chExt cx="3648364" cy="3704566"/>
          </a:xfrm>
        </p:grpSpPr>
        <p:sp>
          <p:nvSpPr>
            <p:cNvPr id="31" name="Isosceles Triangle 30">
              <a:extLst>
                <a:ext uri="{FF2B5EF4-FFF2-40B4-BE49-F238E27FC236}">
                  <a16:creationId xmlns:a16="http://schemas.microsoft.com/office/drawing/2014/main" id="{3854D688-C855-46FF-8572-4C273EDF6849}"/>
                </a:ext>
              </a:extLst>
            </p:cNvPr>
            <p:cNvSpPr/>
            <p:nvPr/>
          </p:nvSpPr>
          <p:spPr bwMode="auto">
            <a:xfrm rot="17498441">
              <a:off x="6444895" y="2287662"/>
              <a:ext cx="322778" cy="183196"/>
            </a:xfrm>
            <a:prstGeom prst="triangle">
              <a:avLst/>
            </a:prstGeom>
            <a:solidFill>
              <a:schemeClr val="tx2">
                <a:lumMod val="60000"/>
                <a:lumOff val="40000"/>
              </a:schemeClr>
            </a:solid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Arc 31">
              <a:extLst>
                <a:ext uri="{FF2B5EF4-FFF2-40B4-BE49-F238E27FC236}">
                  <a16:creationId xmlns:a16="http://schemas.microsoft.com/office/drawing/2014/main" id="{80900513-FA42-487D-BF9C-677C5702B03B}"/>
                </a:ext>
              </a:extLst>
            </p:cNvPr>
            <p:cNvSpPr/>
            <p:nvPr/>
          </p:nvSpPr>
          <p:spPr>
            <a:xfrm>
              <a:off x="4163172" y="2274073"/>
              <a:ext cx="3648364" cy="3648364"/>
            </a:xfrm>
            <a:prstGeom prst="arc">
              <a:avLst>
                <a:gd name="adj1" fmla="val 17559595"/>
                <a:gd name="adj2" fmla="val 4693898"/>
              </a:avLst>
            </a:prstGeom>
            <a:ln w="38100">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a:solidFill>
                  <a:srgbClr val="505050"/>
                </a:solidFill>
                <a:latin typeface="Segoe UI"/>
              </a:endParaRPr>
            </a:p>
          </p:txBody>
        </p:sp>
      </p:grpSp>
    </p:spTree>
    <p:extLst>
      <p:ext uri="{BB962C8B-B14F-4D97-AF65-F5344CB8AC3E}">
        <p14:creationId xmlns:p14="http://schemas.microsoft.com/office/powerpoint/2010/main" val="13242730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xit" presetSubtype="0" fill="hold" grpId="1"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xit" presetSubtype="0" fill="hold" nodeType="with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2500"/>
                            </p:stCondLst>
                            <p:childTnLst>
                              <p:par>
                                <p:cTn id="50" presetID="22" presetClass="entr" presetSubtype="1"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22" presetClass="exit" presetSubtype="8" fill="hold" nodeType="withEffect">
                                  <p:stCondLst>
                                    <p:cond delay="0"/>
                                  </p:stCondLst>
                                  <p:childTnLst>
                                    <p:animEffect transition="out" filter="wipe(left)">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par>
                          <p:cTn id="64" fill="hold">
                            <p:stCondLst>
                              <p:cond delay="4000"/>
                            </p:stCondLst>
                            <p:childTnLst>
                              <p:par>
                                <p:cTn id="65" presetID="10"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5" grpId="1" animBg="1"/>
      <p:bldP spid="16" grpId="0" animBg="1"/>
      <p:bldP spid="18" grpId="0"/>
      <p:bldP spid="19" grpId="0"/>
      <p:bldP spid="26" grpId="0"/>
      <p:bldP spid="27" grpId="0"/>
      <p:bldP spid="27" grpId="1"/>
      <p:bldP spid="28" grpId="0"/>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68F68A-2522-48C8-A2A1-96B9A7490808}"/>
              </a:ext>
            </a:extLst>
          </p:cNvPr>
          <p:cNvSpPr/>
          <p:nvPr/>
        </p:nvSpPr>
        <p:spPr bwMode="auto">
          <a:xfrm>
            <a:off x="-29569" y="488"/>
            <a:ext cx="12185085" cy="1189006"/>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p:txBody>
          <a:bodyPr/>
          <a:lstStyle/>
          <a:p>
            <a:r>
              <a:rPr lang="en-US" sz="4313" dirty="0"/>
              <a:t>Supporting Hardware Innovation with </a:t>
            </a:r>
            <a:r>
              <a:rPr lang="en-US" sz="4313" spc="0" dirty="0">
                <a:ln w="0"/>
                <a:solidFill>
                  <a:schemeClr val="accent1"/>
                </a:solidFill>
                <a:effectLst>
                  <a:outerShdw blurRad="38100" dist="25400" dir="5400000" algn="ctr" rotWithShape="0">
                    <a:srgbClr val="6E747A">
                      <a:alpha val="43000"/>
                    </a:srgbClr>
                  </a:outerShdw>
                </a:effectLst>
              </a:rPr>
              <a:t>Windows</a:t>
            </a:r>
            <a:r>
              <a:rPr lang="en-US" sz="4313" dirty="0"/>
              <a:t> 10</a:t>
            </a:r>
          </a:p>
        </p:txBody>
      </p:sp>
      <p:sp>
        <p:nvSpPr>
          <p:cNvPr id="33" name="Rectangle 32"/>
          <p:cNvSpPr/>
          <p:nvPr/>
        </p:nvSpPr>
        <p:spPr>
          <a:xfrm>
            <a:off x="6469998" y="1279847"/>
            <a:ext cx="5032850" cy="4678717"/>
          </a:xfrm>
          <a:prstGeom prst="rect">
            <a:avLst/>
          </a:prstGeom>
        </p:spPr>
        <p:txBody>
          <a:bodyPr wrap="square">
            <a:spAutoFit/>
          </a:bodyPr>
          <a:lstStyle/>
          <a:p>
            <a:pPr defTabSz="896386">
              <a:defRPr/>
            </a:pPr>
            <a:r>
              <a:rPr lang="en-US" sz="3137" kern="0" spc="-100" dirty="0">
                <a:ln w="3175">
                  <a:noFill/>
                </a:ln>
                <a:solidFill>
                  <a:sysClr val="windowText" lastClr="000000"/>
                </a:solidFill>
                <a:latin typeface="Segoe UI Light"/>
                <a:cs typeface="Segoe UI" pitchFamily="34" charset="0"/>
              </a:rPr>
              <a:t>Hardware is changing rapidly</a:t>
            </a:r>
          </a:p>
          <a:p>
            <a:pPr marL="448193" indent="-448193" defTabSz="896386">
              <a:buFont typeface="Arial" panose="020B0604020202020204" pitchFamily="34" charset="0"/>
              <a:buChar char="•"/>
              <a:defRPr/>
            </a:pPr>
            <a:r>
              <a:rPr lang="en-US" sz="1961" kern="0" spc="-100" dirty="0">
                <a:ln w="3175">
                  <a:noFill/>
                </a:ln>
                <a:solidFill>
                  <a:sysClr val="windowText" lastClr="000000"/>
                </a:solidFill>
                <a:latin typeface="Segoe UI Light"/>
                <a:cs typeface="Segoe UI" pitchFamily="34" charset="0"/>
              </a:rPr>
              <a:t>Integration</a:t>
            </a:r>
          </a:p>
          <a:p>
            <a:pPr marL="448193" indent="-448193" defTabSz="896386">
              <a:buFont typeface="Arial" panose="020B0604020202020204" pitchFamily="34" charset="0"/>
              <a:buChar char="•"/>
              <a:defRPr/>
            </a:pPr>
            <a:r>
              <a:rPr lang="en-US" sz="1961" kern="0" spc="-100" dirty="0">
                <a:ln w="3175">
                  <a:noFill/>
                </a:ln>
                <a:solidFill>
                  <a:sysClr val="windowText" lastClr="000000"/>
                </a:solidFill>
                <a:latin typeface="Segoe UI Light"/>
                <a:cs typeface="Segoe UI" pitchFamily="34" charset="0"/>
              </a:rPr>
              <a:t>Performance</a:t>
            </a:r>
          </a:p>
          <a:p>
            <a:pPr marL="448193" indent="-448193" defTabSz="896386">
              <a:buFont typeface="Arial" panose="020B0604020202020204" pitchFamily="34" charset="0"/>
              <a:buChar char="•"/>
              <a:defRPr/>
            </a:pPr>
            <a:r>
              <a:rPr lang="en-US" sz="1961" kern="0" spc="-100" dirty="0">
                <a:ln w="3175">
                  <a:noFill/>
                </a:ln>
                <a:solidFill>
                  <a:sysClr val="windowText" lastClr="000000"/>
                </a:solidFill>
                <a:latin typeface="Segoe UI Light"/>
                <a:cs typeface="Segoe UI" pitchFamily="34" charset="0"/>
              </a:rPr>
              <a:t>Battery life</a:t>
            </a:r>
          </a:p>
          <a:p>
            <a:pPr marL="448193" indent="-448193" defTabSz="896386">
              <a:buFont typeface="Arial" panose="020B0604020202020204" pitchFamily="34" charset="0"/>
              <a:buChar char="•"/>
              <a:defRPr/>
            </a:pPr>
            <a:endParaRPr lang="en-US" sz="2353" kern="0" spc="-100" dirty="0">
              <a:ln w="3175">
                <a:noFill/>
              </a:ln>
              <a:solidFill>
                <a:sysClr val="windowText" lastClr="000000"/>
              </a:solidFill>
              <a:latin typeface="Segoe UI Light"/>
              <a:cs typeface="Segoe UI" pitchFamily="34" charset="0"/>
            </a:endParaRPr>
          </a:p>
          <a:p>
            <a:pPr defTabSz="896386">
              <a:defRPr/>
            </a:pPr>
            <a:r>
              <a:rPr lang="en-US" sz="3137" kern="0" spc="-100" dirty="0">
                <a:ln w="3175">
                  <a:noFill/>
                </a:ln>
                <a:solidFill>
                  <a:sysClr val="windowText" lastClr="000000"/>
                </a:solidFill>
                <a:latin typeface="Segoe UI Light"/>
                <a:cs typeface="Segoe UI" pitchFamily="34" charset="0"/>
              </a:rPr>
              <a:t>Software is a key piece</a:t>
            </a:r>
          </a:p>
          <a:p>
            <a:pPr marL="448193" indent="-448193" defTabSz="896386">
              <a:buFont typeface="Arial" panose="020B0604020202020204" pitchFamily="34" charset="0"/>
              <a:buChar char="•"/>
              <a:defRPr/>
            </a:pPr>
            <a:r>
              <a:rPr lang="en-US" sz="1961" kern="0" spc="-100" dirty="0">
                <a:ln w="3175">
                  <a:noFill/>
                </a:ln>
                <a:solidFill>
                  <a:sysClr val="windowText" lastClr="000000"/>
                </a:solidFill>
                <a:latin typeface="Segoe UI Light"/>
                <a:cs typeface="Segoe UI" pitchFamily="34" charset="0"/>
              </a:rPr>
              <a:t>Power management</a:t>
            </a:r>
          </a:p>
          <a:p>
            <a:pPr marL="448193" indent="-448193" defTabSz="896386">
              <a:buFont typeface="Arial" panose="020B0604020202020204" pitchFamily="34" charset="0"/>
              <a:buChar char="•"/>
              <a:defRPr/>
            </a:pPr>
            <a:r>
              <a:rPr lang="en-US" sz="1961" kern="0" spc="-100" dirty="0">
                <a:ln w="3175">
                  <a:noFill/>
                </a:ln>
                <a:solidFill>
                  <a:sysClr val="windowText" lastClr="000000"/>
                </a:solidFill>
                <a:latin typeface="Segoe UI Light"/>
                <a:cs typeface="Segoe UI" pitchFamily="34" charset="0"/>
              </a:rPr>
              <a:t>Performance tweaks</a:t>
            </a:r>
          </a:p>
          <a:p>
            <a:pPr marL="448193" indent="-448193" defTabSz="896386">
              <a:buFont typeface="Arial" panose="020B0604020202020204" pitchFamily="34" charset="0"/>
              <a:buChar char="•"/>
              <a:defRPr/>
            </a:pPr>
            <a:r>
              <a:rPr lang="en-US" sz="1961" kern="0" spc="-100" dirty="0">
                <a:ln w="3175">
                  <a:noFill/>
                </a:ln>
                <a:solidFill>
                  <a:sysClr val="windowText" lastClr="000000"/>
                </a:solidFill>
                <a:latin typeface="Segoe UI Light"/>
                <a:cs typeface="Segoe UI" pitchFamily="34" charset="0"/>
              </a:rPr>
              <a:t>New hardware features to leverage</a:t>
            </a:r>
          </a:p>
          <a:p>
            <a:pPr defTabSz="896386">
              <a:defRPr/>
            </a:pPr>
            <a:endParaRPr lang="en-US" sz="3137" kern="0" spc="-100" dirty="0">
              <a:ln w="3175">
                <a:noFill/>
              </a:ln>
              <a:solidFill>
                <a:sysClr val="windowText" lastClr="000000"/>
              </a:solidFill>
              <a:latin typeface="Segoe UI Light"/>
              <a:cs typeface="Segoe UI" pitchFamily="34" charset="0"/>
            </a:endParaRPr>
          </a:p>
          <a:p>
            <a:pPr defTabSz="896386">
              <a:defRPr/>
            </a:pPr>
            <a:r>
              <a:rPr lang="en-US" sz="3137" kern="0" spc="-100" dirty="0">
                <a:ln w="3175">
                  <a:noFill/>
                </a:ln>
                <a:solidFill>
                  <a:sysClr val="windowText" lastClr="000000"/>
                </a:solidFill>
                <a:latin typeface="Segoe UI Light"/>
                <a:cs typeface="Segoe UI" pitchFamily="34" charset="0"/>
              </a:rPr>
              <a:t>Windows 10 is enhanced with each feature update release</a:t>
            </a:r>
          </a:p>
        </p:txBody>
      </p:sp>
      <p:pic>
        <p:nvPicPr>
          <p:cNvPr id="3" name="Picture 2">
            <a:extLst>
              <a:ext uri="{FF2B5EF4-FFF2-40B4-BE49-F238E27FC236}">
                <a16:creationId xmlns:a16="http://schemas.microsoft.com/office/drawing/2014/main" id="{C85FE949-0858-4F76-BEE1-7A823DF94F4E}"/>
              </a:ext>
            </a:extLst>
          </p:cNvPr>
          <p:cNvPicPr>
            <a:picLocks noChangeAspect="1"/>
          </p:cNvPicPr>
          <p:nvPr/>
        </p:nvPicPr>
        <p:blipFill rotWithShape="1">
          <a:blip r:embed="rId3"/>
          <a:srcRect l="13253" t="12975" r="14834" b="3834"/>
          <a:stretch/>
        </p:blipFill>
        <p:spPr>
          <a:xfrm>
            <a:off x="269241" y="1891382"/>
            <a:ext cx="5637827" cy="3634724"/>
          </a:xfrm>
          <a:prstGeom prst="rect">
            <a:avLst/>
          </a:prstGeom>
        </p:spPr>
      </p:pic>
    </p:spTree>
    <p:extLst>
      <p:ext uri="{BB962C8B-B14F-4D97-AF65-F5344CB8AC3E}">
        <p14:creationId xmlns:p14="http://schemas.microsoft.com/office/powerpoint/2010/main" val="216821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99AF93-7286-4DD0-97B2-36A734727234}"/>
              </a:ext>
            </a:extLst>
          </p:cNvPr>
          <p:cNvSpPr/>
          <p:nvPr/>
        </p:nvSpPr>
        <p:spPr bwMode="auto">
          <a:xfrm>
            <a:off x="-29569" y="488"/>
            <a:ext cx="12185085" cy="1336854"/>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p:txBody>
          <a:bodyPr/>
          <a:lstStyle/>
          <a:p>
            <a:r>
              <a:rPr lang="en-US" dirty="0"/>
              <a:t>Improving Productivity with </a:t>
            </a:r>
            <a:r>
              <a:rPr lang="en-US" spc="0" dirty="0">
                <a:ln w="0"/>
                <a:solidFill>
                  <a:schemeClr val="accent1"/>
                </a:solidFill>
                <a:effectLst>
                  <a:outerShdw blurRad="38100" dist="25400" dir="5400000" algn="ctr" rotWithShape="0">
                    <a:srgbClr val="6E747A">
                      <a:alpha val="43000"/>
                    </a:srgbClr>
                  </a:outerShdw>
                </a:effectLst>
              </a:rPr>
              <a:t>Windows</a:t>
            </a:r>
            <a:r>
              <a:rPr lang="en-US" dirty="0"/>
              <a:t> 10</a:t>
            </a:r>
          </a:p>
        </p:txBody>
      </p:sp>
      <p:sp>
        <p:nvSpPr>
          <p:cNvPr id="33" name="Rectangle 32"/>
          <p:cNvSpPr/>
          <p:nvPr/>
        </p:nvSpPr>
        <p:spPr>
          <a:xfrm>
            <a:off x="6161852" y="1599267"/>
            <a:ext cx="5032850" cy="3952615"/>
          </a:xfrm>
          <a:prstGeom prst="rect">
            <a:avLst/>
          </a:prstGeom>
        </p:spPr>
        <p:txBody>
          <a:bodyPr wrap="square">
            <a:spAutoFit/>
          </a:bodyPr>
          <a:lstStyle/>
          <a:p>
            <a:pPr defTabSz="896386">
              <a:defRPr/>
            </a:pPr>
            <a:r>
              <a:rPr lang="en-US" sz="3137" kern="0" spc="-100" dirty="0">
                <a:ln w="3175">
                  <a:noFill/>
                </a:ln>
                <a:solidFill>
                  <a:sysClr val="windowText" lastClr="000000"/>
                </a:solidFill>
                <a:latin typeface="Segoe UI Light"/>
                <a:cs typeface="Segoe UI" pitchFamily="34" charset="0"/>
              </a:rPr>
              <a:t>Continual improvements:  New features twice per year, adding value and improving productivity</a:t>
            </a:r>
            <a:br>
              <a:rPr lang="en-US" sz="3137" kern="0" spc="-100" dirty="0">
                <a:ln w="3175">
                  <a:noFill/>
                </a:ln>
                <a:solidFill>
                  <a:sysClr val="windowText" lastClr="000000"/>
                </a:solidFill>
                <a:latin typeface="Segoe UI Light"/>
                <a:cs typeface="Segoe UI" pitchFamily="34" charset="0"/>
              </a:rPr>
            </a:br>
            <a:endParaRPr lang="en-US" sz="3137" kern="0" spc="-100" dirty="0">
              <a:ln w="3175">
                <a:noFill/>
              </a:ln>
              <a:solidFill>
                <a:sysClr val="windowText" lastClr="000000"/>
              </a:solidFill>
              <a:latin typeface="Segoe UI Light"/>
              <a:cs typeface="Segoe UI" pitchFamily="34" charset="0"/>
            </a:endParaRPr>
          </a:p>
          <a:p>
            <a:pPr defTabSz="896386">
              <a:defRPr/>
            </a:pPr>
            <a:r>
              <a:rPr lang="en-US" sz="3137" kern="0" spc="-100" dirty="0">
                <a:ln w="3175">
                  <a:noFill/>
                </a:ln>
                <a:solidFill>
                  <a:sysClr val="windowText" lastClr="000000"/>
                </a:solidFill>
                <a:latin typeface="Segoe UI Light"/>
                <a:cs typeface="Segoe UI" pitchFamily="34" charset="0"/>
              </a:rPr>
              <a:t>Minimized end-user disruption by having less change with each release</a:t>
            </a:r>
          </a:p>
        </p:txBody>
      </p:sp>
      <p:graphicFrame>
        <p:nvGraphicFramePr>
          <p:cNvPr id="10" name="Chart 9"/>
          <p:cNvGraphicFramePr/>
          <p:nvPr>
            <p:extLst/>
          </p:nvPr>
        </p:nvGraphicFramePr>
        <p:xfrm>
          <a:off x="534880" y="1599267"/>
          <a:ext cx="5083948" cy="41916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6960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 y="2089743"/>
            <a:ext cx="12191999" cy="47767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p:cNvGrpSpPr/>
          <p:nvPr/>
        </p:nvGrpSpPr>
        <p:grpSpPr>
          <a:xfrm>
            <a:off x="7743083" y="3428661"/>
            <a:ext cx="557124" cy="557124"/>
            <a:chOff x="5729288" y="3511551"/>
            <a:chExt cx="969963" cy="969963"/>
          </a:xfrm>
          <a:solidFill>
            <a:schemeClr val="bg1"/>
          </a:solidFill>
        </p:grpSpPr>
        <p:sp>
          <p:nvSpPr>
            <p:cNvPr id="25" name="Freeform 5"/>
            <p:cNvSpPr>
              <a:spLocks/>
            </p:cNvSpPr>
            <p:nvPr/>
          </p:nvSpPr>
          <p:spPr bwMode="auto">
            <a:xfrm>
              <a:off x="5969000" y="3756026"/>
              <a:ext cx="485775" cy="477838"/>
            </a:xfrm>
            <a:custGeom>
              <a:avLst/>
              <a:gdLst>
                <a:gd name="T0" fmla="*/ 141 w 306"/>
                <a:gd name="T1" fmla="*/ 14 h 301"/>
                <a:gd name="T2" fmla="*/ 271 w 306"/>
                <a:gd name="T3" fmla="*/ 141 h 301"/>
                <a:gd name="T4" fmla="*/ 0 w 306"/>
                <a:gd name="T5" fmla="*/ 141 h 301"/>
                <a:gd name="T6" fmla="*/ 0 w 306"/>
                <a:gd name="T7" fmla="*/ 160 h 301"/>
                <a:gd name="T8" fmla="*/ 271 w 306"/>
                <a:gd name="T9" fmla="*/ 160 h 301"/>
                <a:gd name="T10" fmla="*/ 141 w 306"/>
                <a:gd name="T11" fmla="*/ 287 h 301"/>
                <a:gd name="T12" fmla="*/ 156 w 306"/>
                <a:gd name="T13" fmla="*/ 301 h 301"/>
                <a:gd name="T14" fmla="*/ 306 w 306"/>
                <a:gd name="T15" fmla="*/ 150 h 301"/>
                <a:gd name="T16" fmla="*/ 156 w 306"/>
                <a:gd name="T17" fmla="*/ 0 h 301"/>
                <a:gd name="T18" fmla="*/ 141 w 306"/>
                <a:gd name="T19" fmla="*/ 1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1">
                  <a:moveTo>
                    <a:pt x="141" y="14"/>
                  </a:moveTo>
                  <a:lnTo>
                    <a:pt x="271" y="141"/>
                  </a:lnTo>
                  <a:lnTo>
                    <a:pt x="0" y="141"/>
                  </a:lnTo>
                  <a:lnTo>
                    <a:pt x="0" y="160"/>
                  </a:lnTo>
                  <a:lnTo>
                    <a:pt x="271" y="160"/>
                  </a:lnTo>
                  <a:lnTo>
                    <a:pt x="141" y="287"/>
                  </a:lnTo>
                  <a:lnTo>
                    <a:pt x="156" y="301"/>
                  </a:lnTo>
                  <a:lnTo>
                    <a:pt x="306" y="150"/>
                  </a:lnTo>
                  <a:lnTo>
                    <a:pt x="156" y="0"/>
                  </a:lnTo>
                  <a:lnTo>
                    <a:pt x="141" y="14"/>
                  </a:ln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Freeform 6"/>
            <p:cNvSpPr>
              <a:spLocks noEditPoints="1"/>
            </p:cNvSpPr>
            <p:nvPr/>
          </p:nvSpPr>
          <p:spPr bwMode="auto">
            <a:xfrm>
              <a:off x="5729288" y="3511551"/>
              <a:ext cx="969963" cy="969963"/>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 name="Group 26"/>
          <p:cNvGrpSpPr/>
          <p:nvPr/>
        </p:nvGrpSpPr>
        <p:grpSpPr>
          <a:xfrm>
            <a:off x="3855240" y="3428661"/>
            <a:ext cx="557124" cy="557124"/>
            <a:chOff x="5729288" y="3511551"/>
            <a:chExt cx="969963" cy="969963"/>
          </a:xfrm>
          <a:solidFill>
            <a:schemeClr val="bg1"/>
          </a:solidFill>
        </p:grpSpPr>
        <p:sp>
          <p:nvSpPr>
            <p:cNvPr id="28" name="Freeform 5"/>
            <p:cNvSpPr>
              <a:spLocks/>
            </p:cNvSpPr>
            <p:nvPr/>
          </p:nvSpPr>
          <p:spPr bwMode="auto">
            <a:xfrm>
              <a:off x="5969000" y="3756026"/>
              <a:ext cx="485775" cy="477838"/>
            </a:xfrm>
            <a:custGeom>
              <a:avLst/>
              <a:gdLst>
                <a:gd name="T0" fmla="*/ 141 w 306"/>
                <a:gd name="T1" fmla="*/ 14 h 301"/>
                <a:gd name="T2" fmla="*/ 271 w 306"/>
                <a:gd name="T3" fmla="*/ 141 h 301"/>
                <a:gd name="T4" fmla="*/ 0 w 306"/>
                <a:gd name="T5" fmla="*/ 141 h 301"/>
                <a:gd name="T6" fmla="*/ 0 w 306"/>
                <a:gd name="T7" fmla="*/ 160 h 301"/>
                <a:gd name="T8" fmla="*/ 271 w 306"/>
                <a:gd name="T9" fmla="*/ 160 h 301"/>
                <a:gd name="T10" fmla="*/ 141 w 306"/>
                <a:gd name="T11" fmla="*/ 287 h 301"/>
                <a:gd name="T12" fmla="*/ 156 w 306"/>
                <a:gd name="T13" fmla="*/ 301 h 301"/>
                <a:gd name="T14" fmla="*/ 306 w 306"/>
                <a:gd name="T15" fmla="*/ 150 h 301"/>
                <a:gd name="T16" fmla="*/ 156 w 306"/>
                <a:gd name="T17" fmla="*/ 0 h 301"/>
                <a:gd name="T18" fmla="*/ 141 w 306"/>
                <a:gd name="T19" fmla="*/ 1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1">
                  <a:moveTo>
                    <a:pt x="141" y="14"/>
                  </a:moveTo>
                  <a:lnTo>
                    <a:pt x="271" y="141"/>
                  </a:lnTo>
                  <a:lnTo>
                    <a:pt x="0" y="141"/>
                  </a:lnTo>
                  <a:lnTo>
                    <a:pt x="0" y="160"/>
                  </a:lnTo>
                  <a:lnTo>
                    <a:pt x="271" y="160"/>
                  </a:lnTo>
                  <a:lnTo>
                    <a:pt x="141" y="287"/>
                  </a:lnTo>
                  <a:lnTo>
                    <a:pt x="156" y="301"/>
                  </a:lnTo>
                  <a:lnTo>
                    <a:pt x="306" y="150"/>
                  </a:lnTo>
                  <a:lnTo>
                    <a:pt x="156" y="0"/>
                  </a:lnTo>
                  <a:lnTo>
                    <a:pt x="141" y="14"/>
                  </a:ln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6"/>
            <p:cNvSpPr>
              <a:spLocks noEditPoints="1"/>
            </p:cNvSpPr>
            <p:nvPr/>
          </p:nvSpPr>
          <p:spPr bwMode="auto">
            <a:xfrm>
              <a:off x="5729288" y="3511551"/>
              <a:ext cx="969963" cy="969963"/>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 name="Title 1"/>
          <p:cNvSpPr>
            <a:spLocks noGrp="1"/>
          </p:cNvSpPr>
          <p:nvPr>
            <p:ph type="title"/>
          </p:nvPr>
        </p:nvSpPr>
        <p:spPr>
          <a:xfrm>
            <a:off x="269241" y="289957"/>
            <a:ext cx="11655840" cy="899537"/>
          </a:xfrm>
        </p:spPr>
        <p:txBody>
          <a:bodyPr/>
          <a:lstStyle/>
          <a:p>
            <a:r>
              <a:rPr lang="en-US" spc="0" dirty="0">
                <a:ln w="0"/>
                <a:solidFill>
                  <a:schemeClr val="accent1"/>
                </a:solidFill>
                <a:effectLst>
                  <a:outerShdw blurRad="38100" dist="25400" dir="5400000" algn="ctr" rotWithShape="0">
                    <a:srgbClr val="6E747A">
                      <a:alpha val="43000"/>
                    </a:srgbClr>
                  </a:outerShdw>
                </a:effectLst>
              </a:rPr>
              <a:t>Windows</a:t>
            </a:r>
            <a:r>
              <a:rPr lang="en-US" dirty="0"/>
              <a:t> as a Service</a:t>
            </a:r>
          </a:p>
        </p:txBody>
      </p:sp>
      <p:sp>
        <p:nvSpPr>
          <p:cNvPr id="19" name="TextBox 18"/>
          <p:cNvSpPr txBox="1"/>
          <p:nvPr/>
        </p:nvSpPr>
        <p:spPr>
          <a:xfrm>
            <a:off x="269241" y="1339828"/>
            <a:ext cx="11449046" cy="669832"/>
          </a:xfrm>
          <a:prstGeom prst="rect">
            <a:avLst/>
          </a:prstGeom>
          <a:noFill/>
        </p:spPr>
        <p:txBody>
          <a:bodyPr wrap="square" lIns="179285" tIns="143428" rIns="179285" bIns="143428" rtlCol="0" anchor="ctr">
            <a:spAutoFit/>
          </a:bodyPr>
          <a:lstStyle/>
          <a:p>
            <a:pPr defTabSz="914367">
              <a:lnSpc>
                <a:spcPct val="90000"/>
              </a:lnSpc>
              <a:spcAft>
                <a:spcPts val="588"/>
              </a:spcAft>
              <a:defRPr/>
            </a:pPr>
            <a:r>
              <a:rPr lang="en-US" sz="2745" dirty="0">
                <a:solidFill>
                  <a:srgbClr val="353535"/>
                </a:solidFill>
                <a:latin typeface="Segoe UI Light"/>
                <a:ea typeface="Segoe UI" pitchFamily="34" charset="0"/>
                <a:cs typeface="Segoe UI" pitchFamily="34" charset="0"/>
              </a:rPr>
              <a:t>A way of building, deploying, and servicing Windows</a:t>
            </a:r>
          </a:p>
        </p:txBody>
      </p:sp>
      <p:grpSp>
        <p:nvGrpSpPr>
          <p:cNvPr id="5" name="Group 4"/>
          <p:cNvGrpSpPr/>
          <p:nvPr/>
        </p:nvGrpSpPr>
        <p:grpSpPr>
          <a:xfrm>
            <a:off x="755601" y="2771717"/>
            <a:ext cx="2868559" cy="2973047"/>
            <a:chOff x="544242" y="3090429"/>
            <a:chExt cx="2926080" cy="3032663"/>
          </a:xfrm>
        </p:grpSpPr>
        <p:sp>
          <p:nvSpPr>
            <p:cNvPr id="17" name="TextBox 16"/>
            <p:cNvSpPr txBox="1"/>
            <p:nvPr/>
          </p:nvSpPr>
          <p:spPr>
            <a:xfrm>
              <a:off x="691030" y="3090429"/>
              <a:ext cx="2632503" cy="443198"/>
            </a:xfrm>
            <a:prstGeom prst="rect">
              <a:avLst/>
            </a:prstGeom>
            <a:noFill/>
          </p:spPr>
          <p:txBody>
            <a:bodyPr wrap="square" lIns="0" tIns="0" rIns="0" bIns="0" rtlCol="0" anchor="t" anchorCtr="0">
              <a:spAutoFit/>
            </a:bodyPr>
            <a:lstStyle/>
            <a:p>
              <a:pPr defTabSz="914367">
                <a:lnSpc>
                  <a:spcPct val="90000"/>
                </a:lnSpc>
                <a:spcAft>
                  <a:spcPts val="588"/>
                </a:spcAft>
                <a:defRPr/>
              </a:pPr>
              <a:r>
                <a:rPr lang="en-US" sz="3137" dirty="0">
                  <a:gradFill>
                    <a:gsLst>
                      <a:gs pos="0">
                        <a:srgbClr val="FFFFFF"/>
                      </a:gs>
                      <a:gs pos="100000">
                        <a:srgbClr val="FFFFFF"/>
                      </a:gs>
                    </a:gsLst>
                    <a:lin ang="5400000" scaled="0"/>
                  </a:gradFill>
                  <a:latin typeface="Segoe UI Light"/>
                  <a:ea typeface="Segoe UI" pitchFamily="34" charset="0"/>
                  <a:cs typeface="Segoe UI" pitchFamily="34" charset="0"/>
                </a:rPr>
                <a:t>Building</a:t>
              </a:r>
            </a:p>
          </p:txBody>
        </p:sp>
        <p:sp>
          <p:nvSpPr>
            <p:cNvPr id="20" name="Rectangle 19"/>
            <p:cNvSpPr/>
            <p:nvPr/>
          </p:nvSpPr>
          <p:spPr bwMode="auto">
            <a:xfrm>
              <a:off x="544242" y="3654212"/>
              <a:ext cx="2926080" cy="2468880"/>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980"/>
                </a:spcAft>
                <a:defRPr/>
              </a:pP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Continual, ongoing development</a:t>
              </a:r>
            </a:p>
            <a:p>
              <a:pPr defTabSz="914102" fontAlgn="base">
                <a:lnSpc>
                  <a:spcPct val="90000"/>
                </a:lnSpc>
                <a:spcBef>
                  <a:spcPct val="0"/>
                </a:spcBef>
                <a:spcAft>
                  <a:spcPts val="980"/>
                </a:spcAft>
                <a:defRPr/>
              </a:pP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Deliver new features </a:t>
              </a:r>
              <a:b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b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twice per year</a:t>
              </a:r>
            </a:p>
            <a:p>
              <a:pPr defTabSz="914102" fontAlgn="base">
                <a:lnSpc>
                  <a:spcPct val="90000"/>
                </a:lnSpc>
                <a:spcBef>
                  <a:spcPct val="0"/>
                </a:spcBef>
                <a:spcAft>
                  <a:spcPts val="980"/>
                </a:spcAft>
                <a:defRPr/>
              </a:pP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In the open, to enable </a:t>
              </a:r>
              <a:b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b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and encourage feedback</a:t>
              </a:r>
            </a:p>
          </p:txBody>
        </p:sp>
      </p:grpSp>
      <p:grpSp>
        <p:nvGrpSpPr>
          <p:cNvPr id="6" name="Group 5"/>
          <p:cNvGrpSpPr/>
          <p:nvPr/>
        </p:nvGrpSpPr>
        <p:grpSpPr>
          <a:xfrm>
            <a:off x="4643444" y="2771716"/>
            <a:ext cx="2997180" cy="2973048"/>
            <a:chOff x="4510044" y="3090428"/>
            <a:chExt cx="3057280" cy="3032664"/>
          </a:xfrm>
        </p:grpSpPr>
        <p:sp>
          <p:nvSpPr>
            <p:cNvPr id="23" name="Rectangle 22"/>
            <p:cNvSpPr/>
            <p:nvPr/>
          </p:nvSpPr>
          <p:spPr bwMode="auto">
            <a:xfrm>
              <a:off x="4678853" y="3090428"/>
              <a:ext cx="2888471"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fontAlgn="base">
                <a:lnSpc>
                  <a:spcPct val="90000"/>
                </a:lnSpc>
                <a:spcBef>
                  <a:spcPct val="0"/>
                </a:spcBef>
                <a:spcAft>
                  <a:spcPts val="588"/>
                </a:spcAft>
                <a:defRPr/>
              </a:pPr>
              <a:r>
                <a:rPr lang="en-US" sz="3137" dirty="0">
                  <a:gradFill>
                    <a:gsLst>
                      <a:gs pos="0">
                        <a:srgbClr val="FFFFFF"/>
                      </a:gs>
                      <a:gs pos="100000">
                        <a:srgbClr val="FFFFFF"/>
                      </a:gs>
                    </a:gsLst>
                    <a:lin ang="5400000" scaled="0"/>
                  </a:gradFill>
                  <a:latin typeface="Segoe UI Light"/>
                  <a:ea typeface="Segoe UI" pitchFamily="34" charset="0"/>
                  <a:cs typeface="Segoe UI" pitchFamily="34" charset="0"/>
                </a:rPr>
                <a:t>Deploying</a:t>
              </a:r>
            </a:p>
          </p:txBody>
        </p:sp>
        <p:sp>
          <p:nvSpPr>
            <p:cNvPr id="30" name="Rectangle 29"/>
            <p:cNvSpPr/>
            <p:nvPr/>
          </p:nvSpPr>
          <p:spPr bwMode="auto">
            <a:xfrm>
              <a:off x="4510044" y="3654212"/>
              <a:ext cx="2926080" cy="2468880"/>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980"/>
                </a:spcAft>
                <a:defRPr/>
              </a:pP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Stay current with simple, automated update process</a:t>
              </a:r>
            </a:p>
            <a:p>
              <a:pPr defTabSz="914102" fontAlgn="base">
                <a:lnSpc>
                  <a:spcPct val="90000"/>
                </a:lnSpc>
                <a:spcBef>
                  <a:spcPct val="0"/>
                </a:spcBef>
                <a:spcAft>
                  <a:spcPts val="980"/>
                </a:spcAft>
                <a:defRPr/>
              </a:pP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Unmatched application compatibility</a:t>
              </a:r>
            </a:p>
            <a:p>
              <a:pPr defTabSz="914102" fontAlgn="base">
                <a:lnSpc>
                  <a:spcPct val="90000"/>
                </a:lnSpc>
                <a:spcBef>
                  <a:spcPct val="0"/>
                </a:spcBef>
                <a:spcAft>
                  <a:spcPts val="980"/>
                </a:spcAft>
                <a:defRPr/>
              </a:pP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Flexible timelines, </a:t>
              </a:r>
              <a:b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b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methods, tools</a:t>
              </a:r>
            </a:p>
          </p:txBody>
        </p:sp>
      </p:grpSp>
      <p:grpSp>
        <p:nvGrpSpPr>
          <p:cNvPr id="7" name="Group 6"/>
          <p:cNvGrpSpPr/>
          <p:nvPr/>
        </p:nvGrpSpPr>
        <p:grpSpPr>
          <a:xfrm>
            <a:off x="8531288" y="2771716"/>
            <a:ext cx="2868559" cy="2973048"/>
            <a:chOff x="8475847" y="3090428"/>
            <a:chExt cx="2926080" cy="3032664"/>
          </a:xfrm>
        </p:grpSpPr>
        <p:sp>
          <p:nvSpPr>
            <p:cNvPr id="18" name="TextBox 17"/>
            <p:cNvSpPr txBox="1"/>
            <p:nvPr/>
          </p:nvSpPr>
          <p:spPr>
            <a:xfrm>
              <a:off x="8648094" y="3090428"/>
              <a:ext cx="2292809" cy="443198"/>
            </a:xfrm>
            <a:prstGeom prst="rect">
              <a:avLst/>
            </a:prstGeom>
            <a:noFill/>
          </p:spPr>
          <p:txBody>
            <a:bodyPr wrap="square" lIns="0" tIns="0" rIns="0" bIns="0" rtlCol="0" anchor="t" anchorCtr="0">
              <a:spAutoFit/>
            </a:bodyPr>
            <a:lstStyle>
              <a:defPPr>
                <a:defRPr lang="en-US"/>
              </a:defPPr>
              <a:lvl1pPr>
                <a:lnSpc>
                  <a:spcPct val="90000"/>
                </a:lnSpc>
                <a:spcAft>
                  <a:spcPts val="600"/>
                </a:spcAft>
                <a:defRPr sz="3200">
                  <a:gradFill>
                    <a:gsLst>
                      <a:gs pos="0">
                        <a:srgbClr val="FFFFFF"/>
                      </a:gs>
                      <a:gs pos="100000">
                        <a:srgbClr val="FFFFFF"/>
                      </a:gs>
                    </a:gsLst>
                    <a:lin ang="5400000" scaled="0"/>
                  </a:gradFill>
                  <a:latin typeface="Segoe UI Light"/>
                  <a:ea typeface="Segoe UI" pitchFamily="34" charset="0"/>
                  <a:cs typeface="Segoe UI" pitchFamily="34" charset="0"/>
                </a:defRPr>
              </a:lvl1pPr>
            </a:lstStyle>
            <a:p>
              <a:pPr defTabSz="914367">
                <a:spcAft>
                  <a:spcPts val="588"/>
                </a:spcAft>
                <a:defRPr/>
              </a:pPr>
              <a:r>
                <a:rPr lang="en-US" sz="3137" dirty="0"/>
                <a:t>Servicing</a:t>
              </a:r>
            </a:p>
          </p:txBody>
        </p:sp>
        <p:sp>
          <p:nvSpPr>
            <p:cNvPr id="31" name="Rectangle 30"/>
            <p:cNvSpPr/>
            <p:nvPr/>
          </p:nvSpPr>
          <p:spPr bwMode="auto">
            <a:xfrm>
              <a:off x="8475847" y="3654212"/>
              <a:ext cx="2926080" cy="2468880"/>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980"/>
                </a:spcAft>
                <a:defRPr/>
              </a:pP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Simplified process, </a:t>
              </a:r>
              <a:b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b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to ensure consistency, </a:t>
              </a:r>
              <a:b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b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stability and reliability</a:t>
              </a:r>
            </a:p>
            <a:p>
              <a:pPr defTabSz="914102" fontAlgn="base">
                <a:lnSpc>
                  <a:spcPct val="90000"/>
                </a:lnSpc>
                <a:spcBef>
                  <a:spcPct val="0"/>
                </a:spcBef>
                <a:spcAft>
                  <a:spcPts val="980"/>
                </a:spcAft>
                <a:defRPr/>
              </a:pP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Delivered using cumulative updates</a:t>
              </a:r>
            </a:p>
            <a:p>
              <a:pPr defTabSz="914102" fontAlgn="base">
                <a:lnSpc>
                  <a:spcPct val="90000"/>
                </a:lnSpc>
                <a:spcBef>
                  <a:spcPct val="0"/>
                </a:spcBef>
                <a:spcAft>
                  <a:spcPts val="980"/>
                </a:spcAft>
                <a:defRPr/>
              </a:pPr>
              <a:r>
                <a:rPr lang="en-US" sz="1568" dirty="0">
                  <a:gradFill>
                    <a:gsLst>
                      <a:gs pos="0">
                        <a:srgbClr val="FFFFFF"/>
                      </a:gs>
                      <a:gs pos="100000">
                        <a:srgbClr val="FFFFFF"/>
                      </a:gs>
                    </a:gsLst>
                    <a:lin ang="5400000" scaled="0"/>
                  </a:gradFill>
                  <a:latin typeface="Segoe UI Semilight"/>
                  <a:ea typeface="Segoe UI" pitchFamily="34" charset="0"/>
                  <a:cs typeface="Segoe UI" pitchFamily="34" charset="0"/>
                </a:rPr>
                <a:t>Eliminate platform fragmentation for all Windows-based devices</a:t>
              </a:r>
            </a:p>
          </p:txBody>
        </p:sp>
      </p:grpSp>
    </p:spTree>
    <p:extLst>
      <p:ext uri="{BB962C8B-B14F-4D97-AF65-F5344CB8AC3E}">
        <p14:creationId xmlns:p14="http://schemas.microsoft.com/office/powerpoint/2010/main" val="1915343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35" presetClass="path" presetSubtype="0" decel="100000" fill="hold" nodeType="withEffect">
                                  <p:stCondLst>
                                    <p:cond delay="0"/>
                                  </p:stCondLst>
                                  <p:childTnLst>
                                    <p:animMotion origin="layout" path="M -1.73602E-6 -1.40263E-6 L -0.29704 -1.40263E-6 " pathEditMode="relative" rAng="0" ptsTypes="AA">
                                      <p:cBhvr>
                                        <p:cTn id="9" dur="1250" spd="-100000" fill="hold"/>
                                        <p:tgtEl>
                                          <p:spTgt spid="5"/>
                                        </p:tgtEl>
                                        <p:attrNameLst>
                                          <p:attrName>ppt_x</p:attrName>
                                          <p:attrName>ppt_y</p:attrName>
                                        </p:attrNameLst>
                                      </p:cBhvr>
                                      <p:rCtr x="-14858" y="0"/>
                                    </p:animMotion>
                                  </p:childTnLst>
                                </p:cTn>
                              </p:par>
                              <p:par>
                                <p:cTn id="10" presetID="10" presetClass="entr" presetSubtype="0" fill="hold" nodeType="withEffect">
                                  <p:stCondLst>
                                    <p:cond delay="7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400"/>
                                        <p:tgtEl>
                                          <p:spTgt spid="6"/>
                                        </p:tgtEl>
                                      </p:cBhvr>
                                    </p:animEffect>
                                  </p:childTnLst>
                                </p:cTn>
                              </p:par>
                              <p:par>
                                <p:cTn id="13" presetID="35" presetClass="path" presetSubtype="0" decel="100000" fill="hold" nodeType="withEffect">
                                  <p:stCondLst>
                                    <p:cond delay="0"/>
                                  </p:stCondLst>
                                  <p:childTnLst>
                                    <p:animMotion origin="layout" path="M 5.38678E-7 -1.40263E-6 L -0.29704 -1.40263E-6 " pathEditMode="relative" rAng="0" ptsTypes="AA">
                                      <p:cBhvr>
                                        <p:cTn id="14" dur="1250" spd="-100000" fill="hold"/>
                                        <p:tgtEl>
                                          <p:spTgt spid="6"/>
                                        </p:tgtEl>
                                        <p:attrNameLst>
                                          <p:attrName>ppt_x</p:attrName>
                                          <p:attrName>ppt_y</p:attrName>
                                        </p:attrNameLst>
                                      </p:cBhvr>
                                      <p:rCtr x="-14858" y="0"/>
                                    </p:animMotion>
                                  </p:childTnLst>
                                </p:cTn>
                              </p:par>
                              <p:par>
                                <p:cTn id="15" presetID="10" presetClass="entr" presetSubtype="0" fill="hold" nodeType="withEffect">
                                  <p:stCondLst>
                                    <p:cond delay="7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
                                        <p:tgtEl>
                                          <p:spTgt spid="7"/>
                                        </p:tgtEl>
                                      </p:cBhvr>
                                    </p:animEffect>
                                  </p:childTnLst>
                                </p:cTn>
                              </p:par>
                              <p:par>
                                <p:cTn id="18" presetID="35" presetClass="path" presetSubtype="0" decel="100000" fill="hold" nodeType="withEffect">
                                  <p:stCondLst>
                                    <p:cond delay="0"/>
                                  </p:stCondLst>
                                  <p:childTnLst>
                                    <p:animMotion origin="layout" path="M -4.69492E-6 -1.40263E-6 L -0.29703 -1.40263E-6 " pathEditMode="relative" rAng="0" ptsTypes="AA">
                                      <p:cBhvr>
                                        <p:cTn id="19" dur="1250" spd="-100000" fill="hold"/>
                                        <p:tgtEl>
                                          <p:spTgt spid="7"/>
                                        </p:tgtEl>
                                        <p:attrNameLst>
                                          <p:attrName>ppt_x</p:attrName>
                                          <p:attrName>ppt_y</p:attrName>
                                        </p:attrNameLst>
                                      </p:cBhvr>
                                      <p:rCtr x="-14858" y="0"/>
                                    </p:animMotion>
                                  </p:childTnLst>
                                </p:cTn>
                              </p:par>
                              <p:par>
                                <p:cTn id="20" presetID="10" presetClass="entr" presetSubtype="0" fill="hold" nodeType="withEffect">
                                  <p:stCondLst>
                                    <p:cond delay="1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750"/>
                                        <p:tgtEl>
                                          <p:spTgt spid="24"/>
                                        </p:tgtEl>
                                      </p:cBhvr>
                                    </p:animEffect>
                                  </p:childTnLst>
                                </p:cTn>
                              </p:par>
                              <p:par>
                                <p:cTn id="23" presetID="10" presetClass="entr" presetSubtype="0" fill="hold" nodeType="withEffect">
                                  <p:stCondLst>
                                    <p:cond delay="10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lide Number Placeholder 1"/>
          <p:cNvSpPr>
            <a:spLocks noGrp="1"/>
          </p:cNvSpPr>
          <p:nvPr>
            <p:ph type="sldNum" sz="quarter" idx="4294967295"/>
          </p:nvPr>
        </p:nvSpPr>
        <p:spPr>
          <a:xfrm>
            <a:off x="12054202" y="6553966"/>
            <a:ext cx="136934" cy="54462"/>
          </a:xfrm>
          <a:prstGeom prst="rect">
            <a:avLst/>
          </a:prstGeom>
          <a:noFill/>
        </p:spPr>
        <p:txBody>
          <a:bodyPr/>
          <a:lstStyle/>
          <a:p>
            <a:pPr defTabSz="913963">
              <a:defRPr/>
            </a:pPr>
            <a:fld id="{FAADACFB-7C71-4E89-89D2-7BBA40B7BFA9}" type="slidenum">
              <a:rPr lang="en-US" sz="294" kern="0">
                <a:solidFill>
                  <a:srgbClr val="353535"/>
                </a:solidFill>
                <a:latin typeface="Segoe UI Semilight"/>
              </a:rPr>
              <a:pPr defTabSz="913963">
                <a:defRPr/>
              </a:pPr>
              <a:t>15</a:t>
            </a:fld>
            <a:endParaRPr lang="en-US" sz="294" kern="0">
              <a:solidFill>
                <a:srgbClr val="353535"/>
              </a:solidFill>
              <a:latin typeface="Segoe UI Semilight"/>
            </a:endParaRPr>
          </a:p>
        </p:txBody>
      </p:sp>
      <p:sp>
        <p:nvSpPr>
          <p:cNvPr id="148" name="TextBox 147"/>
          <p:cNvSpPr txBox="1"/>
          <p:nvPr/>
        </p:nvSpPr>
        <p:spPr>
          <a:xfrm>
            <a:off x="11182029" y="7312539"/>
            <a:ext cx="470863" cy="470863"/>
          </a:xfrm>
          <a:prstGeom prst="rect">
            <a:avLst/>
          </a:prstGeom>
        </p:spPr>
        <p:txBody>
          <a:bodyPr vert="horz" wrap="none" lIns="89617" tIns="89617" rIns="89617" bIns="89617" rtlCol="0" anchor="t">
            <a:noAutofit/>
          </a:bodyPr>
          <a:lstStyle/>
          <a:p>
            <a:pPr defTabSz="913963">
              <a:defRPr/>
            </a:pPr>
            <a:endParaRPr lang="en-US" sz="3135" kern="0" err="1">
              <a:solidFill>
                <a:srgbClr val="000000"/>
              </a:solidFill>
              <a:latin typeface="Segoe UI" pitchFamily="34" charset="0"/>
              <a:ea typeface="Segoe UI" pitchFamily="34" charset="0"/>
              <a:cs typeface="Segoe UI" pitchFamily="34" charset="0"/>
            </a:endParaRPr>
          </a:p>
        </p:txBody>
      </p:sp>
      <p:grpSp>
        <p:nvGrpSpPr>
          <p:cNvPr id="350" name="Group 349"/>
          <p:cNvGrpSpPr/>
          <p:nvPr/>
        </p:nvGrpSpPr>
        <p:grpSpPr>
          <a:xfrm>
            <a:off x="227484" y="1291395"/>
            <a:ext cx="5633523" cy="5230797"/>
            <a:chOff x="3563111" y="779134"/>
            <a:chExt cx="3016386" cy="4053392"/>
          </a:xfrm>
        </p:grpSpPr>
        <p:sp>
          <p:nvSpPr>
            <p:cNvPr id="146" name="Rectangle 145"/>
            <p:cNvSpPr/>
            <p:nvPr/>
          </p:nvSpPr>
          <p:spPr>
            <a:xfrm>
              <a:off x="3563112" y="868121"/>
              <a:ext cx="3016385" cy="396440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89617" bIns="89617" numCol="1" spcCol="0" rtlCol="0" fromWordArt="0" anchor="b" anchorCtr="0" forceAA="0" compatLnSpc="1">
              <a:prstTxWarp prst="textNoShape">
                <a:avLst/>
              </a:prstTxWarp>
              <a:noAutofit/>
            </a:bodyPr>
            <a:lstStyle/>
            <a:p>
              <a:pPr algn="r" defTabSz="913963">
                <a:defRPr/>
              </a:pPr>
              <a:endParaRPr lang="en-US" sz="1567" kern="0" err="1">
                <a:solidFill>
                  <a:srgbClr val="353535"/>
                </a:solidFill>
                <a:latin typeface="Segoe UI"/>
              </a:endParaRPr>
            </a:p>
          </p:txBody>
        </p:sp>
        <p:sp>
          <p:nvSpPr>
            <p:cNvPr id="281" name="Rectangle 280"/>
            <p:cNvSpPr/>
            <p:nvPr/>
          </p:nvSpPr>
          <p:spPr>
            <a:xfrm>
              <a:off x="3563111" y="779134"/>
              <a:ext cx="3016386" cy="417256"/>
            </a:xfrm>
            <a:prstGeom prst="rect">
              <a:avLst/>
            </a:prstGeom>
            <a:solidFill>
              <a:srgbClr val="D2D2D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89617" bIns="89617" numCol="1" spcCol="0" rtlCol="0" fromWordArt="0" anchor="ctr" anchorCtr="0" forceAA="0" compatLnSpc="1">
              <a:prstTxWarp prst="textNoShape">
                <a:avLst/>
              </a:prstTxWarp>
              <a:noAutofit/>
            </a:bodyPr>
            <a:lstStyle/>
            <a:p>
              <a:pPr algn="ctr" defTabSz="913963">
                <a:defRPr/>
              </a:pPr>
              <a:r>
                <a:rPr lang="en-US" sz="1765" b="1" kern="0">
                  <a:solidFill>
                    <a:srgbClr val="353535"/>
                  </a:solidFill>
                  <a:latin typeface="Segoe UI"/>
                </a:rPr>
                <a:t>Current Challenges </a:t>
              </a:r>
            </a:p>
          </p:txBody>
        </p:sp>
      </p:grpSp>
      <p:sp>
        <p:nvSpPr>
          <p:cNvPr id="178" name="Title 1"/>
          <p:cNvSpPr txBox="1">
            <a:spLocks/>
          </p:cNvSpPr>
          <p:nvPr/>
        </p:nvSpPr>
        <p:spPr>
          <a:xfrm>
            <a:off x="300071" y="159216"/>
            <a:ext cx="11454108" cy="328714"/>
          </a:xfrm>
          <a:prstGeom prst="rect">
            <a:avLst/>
          </a:prstGeom>
        </p:spPr>
        <p:txBody>
          <a:bodyPr/>
          <a:lstStyle>
            <a:lvl1pPr marL="0" algn="l" defTabSz="1109731" rtl="0" eaLnBrk="1" latinLnBrk="0" hangingPunct="1">
              <a:lnSpc>
                <a:spcPct val="90000"/>
              </a:lnSpc>
              <a:spcBef>
                <a:spcPct val="0"/>
              </a:spcBef>
              <a:buNone/>
              <a:defRPr lang="en-US" sz="4896"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pPr defTabSz="896042">
              <a:lnSpc>
                <a:spcPct val="100000"/>
              </a:lnSpc>
              <a:defRPr/>
            </a:pPr>
            <a:r>
              <a:rPr lang="en-US" sz="4000" spc="-147" dirty="0">
                <a:solidFill>
                  <a:schemeClr val="tx1"/>
                </a:solidFill>
                <a:latin typeface="Segoe UI Semibold" charset="0"/>
                <a:cs typeface="Segoe UI Semibold" charset="0"/>
              </a:rPr>
              <a:t>Improving </a:t>
            </a:r>
            <a:r>
              <a:rPr lang="en-US" sz="4000" spc="0" dirty="0">
                <a:ln w="0"/>
                <a:solidFill>
                  <a:schemeClr val="accent1"/>
                </a:solidFill>
                <a:effectLst>
                  <a:outerShdw blurRad="38100" dist="25400" dir="5400000" algn="ctr" rotWithShape="0">
                    <a:srgbClr val="6E747A">
                      <a:alpha val="43000"/>
                    </a:srgbClr>
                  </a:outerShdw>
                </a:effectLst>
                <a:latin typeface="Segoe UI Semibold" charset="0"/>
                <a:cs typeface="Segoe UI Semibold" charset="0"/>
              </a:rPr>
              <a:t>Windows</a:t>
            </a:r>
            <a:r>
              <a:rPr lang="en-US" sz="4000" spc="-147" dirty="0">
                <a:solidFill>
                  <a:schemeClr val="tx1"/>
                </a:solidFill>
                <a:latin typeface="Segoe UI Semibold" charset="0"/>
                <a:cs typeface="Segoe UI Semibold" charset="0"/>
              </a:rPr>
              <a:t> as a Service</a:t>
            </a:r>
          </a:p>
        </p:txBody>
      </p:sp>
      <p:sp>
        <p:nvSpPr>
          <p:cNvPr id="179" name="Rectangle 178"/>
          <p:cNvSpPr/>
          <p:nvPr/>
        </p:nvSpPr>
        <p:spPr>
          <a:xfrm>
            <a:off x="6091521" y="1292609"/>
            <a:ext cx="5735245" cy="530967"/>
          </a:xfrm>
          <a:prstGeom prst="rect">
            <a:avLst/>
          </a:prstGeom>
          <a:solidFill>
            <a:srgbClr val="D2D2D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89617" bIns="89617" numCol="1" spcCol="0" rtlCol="0" fromWordArt="0" anchor="ctr" anchorCtr="0" forceAA="0" compatLnSpc="1">
            <a:prstTxWarp prst="textNoShape">
              <a:avLst/>
            </a:prstTxWarp>
            <a:noAutofit/>
          </a:bodyPr>
          <a:lstStyle/>
          <a:p>
            <a:pPr algn="ctr" defTabSz="913963">
              <a:defRPr/>
            </a:pPr>
            <a:r>
              <a:rPr lang="en-US" sz="1765" b="1" kern="0">
                <a:solidFill>
                  <a:srgbClr val="353535"/>
                </a:solidFill>
                <a:latin typeface="Segoe UI"/>
              </a:rPr>
              <a:t>Announced Changes</a:t>
            </a:r>
          </a:p>
        </p:txBody>
      </p:sp>
      <p:sp>
        <p:nvSpPr>
          <p:cNvPr id="3" name="Rectangle 2"/>
          <p:cNvSpPr/>
          <p:nvPr/>
        </p:nvSpPr>
        <p:spPr>
          <a:xfrm>
            <a:off x="300071" y="823322"/>
            <a:ext cx="10618232" cy="374793"/>
          </a:xfrm>
          <a:prstGeom prst="rect">
            <a:avLst/>
          </a:prstGeom>
        </p:spPr>
        <p:txBody>
          <a:bodyPr wrap="square">
            <a:spAutoFit/>
          </a:bodyPr>
          <a:lstStyle/>
          <a:p>
            <a:pPr defTabSz="914367">
              <a:lnSpc>
                <a:spcPct val="90000"/>
              </a:lnSpc>
              <a:defRPr/>
            </a:pPr>
            <a:r>
              <a:rPr lang="en-US" sz="2000">
                <a:solidFill>
                  <a:srgbClr val="353535"/>
                </a:solidFill>
                <a:latin typeface="Segoe UI Semilight"/>
              </a:rPr>
              <a:t>Continuing improvements to address customer feedback</a:t>
            </a:r>
          </a:p>
        </p:txBody>
      </p:sp>
      <p:sp>
        <p:nvSpPr>
          <p:cNvPr id="23" name="Rectangle 22"/>
          <p:cNvSpPr/>
          <p:nvPr/>
        </p:nvSpPr>
        <p:spPr>
          <a:xfrm>
            <a:off x="6091521" y="1291395"/>
            <a:ext cx="5735244" cy="523079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89617" rIns="89617" bIns="89617" numCol="1" spcCol="0" rtlCol="0" fromWordArt="0" anchor="b" anchorCtr="0" forceAA="0" compatLnSpc="1">
            <a:prstTxWarp prst="textNoShape">
              <a:avLst/>
            </a:prstTxWarp>
            <a:noAutofit/>
          </a:bodyPr>
          <a:lstStyle/>
          <a:p>
            <a:pPr algn="r" defTabSz="913963">
              <a:defRPr/>
            </a:pPr>
            <a:endParaRPr lang="en-US" sz="1567" kern="0" err="1">
              <a:solidFill>
                <a:srgbClr val="353535"/>
              </a:solidFill>
              <a:latin typeface="Segoe UI"/>
            </a:endParaRPr>
          </a:p>
        </p:txBody>
      </p:sp>
      <p:sp>
        <p:nvSpPr>
          <p:cNvPr id="5" name="Rectangle 4">
            <a:extLst>
              <a:ext uri="{FF2B5EF4-FFF2-40B4-BE49-F238E27FC236}">
                <a16:creationId xmlns:a16="http://schemas.microsoft.com/office/drawing/2014/main" id="{C170871E-CAA1-49E4-BCF7-03AFAB8A63F6}"/>
              </a:ext>
            </a:extLst>
          </p:cNvPr>
          <p:cNvSpPr/>
          <p:nvPr/>
        </p:nvSpPr>
        <p:spPr>
          <a:xfrm>
            <a:off x="6351172" y="2051807"/>
            <a:ext cx="5403007" cy="4895582"/>
          </a:xfrm>
          <a:prstGeom prst="rect">
            <a:avLst/>
          </a:prstGeom>
        </p:spPr>
        <p:txBody>
          <a:bodyPr wrap="square">
            <a:spAutoFit/>
          </a:bodyPr>
          <a:lstStyle/>
          <a:p>
            <a:pPr defTabSz="914367">
              <a:spcBef>
                <a:spcPts val="1200"/>
              </a:spcBef>
              <a:defRPr/>
            </a:pPr>
            <a:r>
              <a:rPr lang="en-US" sz="1600" b="1" dirty="0">
                <a:solidFill>
                  <a:srgbClr val="353535"/>
                </a:solidFill>
                <a:latin typeface="Segoe UI Semilight"/>
              </a:rPr>
              <a:t>Windows 10 releases are </a:t>
            </a:r>
            <a:r>
              <a:rPr lang="en-US" sz="1600" b="1" dirty="0">
                <a:solidFill>
                  <a:srgbClr val="00B050"/>
                </a:solidFill>
                <a:latin typeface="Segoe UI Semilight"/>
              </a:rPr>
              <a:t>predictable</a:t>
            </a:r>
          </a:p>
          <a:p>
            <a:pPr defTabSz="914367">
              <a:spcBef>
                <a:spcPts val="1200"/>
              </a:spcBef>
              <a:defRPr/>
            </a:pPr>
            <a:r>
              <a:rPr lang="en-US" sz="1600" dirty="0">
                <a:solidFill>
                  <a:srgbClr val="353535"/>
                </a:solidFill>
                <a:latin typeface="Segoe UI Semilight"/>
              </a:rPr>
              <a:t>Twice every year, targeting March and September</a:t>
            </a:r>
          </a:p>
          <a:p>
            <a:pPr defTabSz="914367">
              <a:spcBef>
                <a:spcPts val="1200"/>
              </a:spcBef>
              <a:defRPr/>
            </a:pPr>
            <a:endParaRPr lang="en-US" sz="1600" dirty="0">
              <a:solidFill>
                <a:srgbClr val="353535"/>
              </a:solidFill>
              <a:latin typeface="Segoe UI Semilight"/>
            </a:endParaRPr>
          </a:p>
          <a:p>
            <a:pPr defTabSz="914367" fontAlgn="t">
              <a:spcBef>
                <a:spcPts val="1200"/>
              </a:spcBef>
              <a:spcAft>
                <a:spcPts val="1200"/>
              </a:spcAft>
              <a:defRPr/>
            </a:pPr>
            <a:endParaRPr lang="en-US" sz="1600" dirty="0">
              <a:solidFill>
                <a:srgbClr val="353535"/>
              </a:solidFill>
              <a:latin typeface="Segoe UI Semilight"/>
            </a:endParaRPr>
          </a:p>
          <a:p>
            <a:pPr defTabSz="914367">
              <a:spcBef>
                <a:spcPts val="1200"/>
              </a:spcBef>
              <a:defRPr/>
            </a:pPr>
            <a:r>
              <a:rPr lang="en-US" sz="1600" b="1" dirty="0">
                <a:solidFill>
                  <a:srgbClr val="353535"/>
                </a:solidFill>
                <a:latin typeface="Segoe UI Semilight"/>
              </a:rPr>
              <a:t>Windows 10 </a:t>
            </a:r>
            <a:r>
              <a:rPr lang="en-US" sz="1600" b="1" dirty="0">
                <a:solidFill>
                  <a:srgbClr val="00B050"/>
                </a:solidFill>
                <a:latin typeface="Segoe UI Semilight"/>
              </a:rPr>
              <a:t>servicing timelines are clear</a:t>
            </a:r>
          </a:p>
          <a:p>
            <a:pPr defTabSz="914367">
              <a:spcBef>
                <a:spcPts val="1200"/>
              </a:spcBef>
              <a:defRPr/>
            </a:pPr>
            <a:r>
              <a:rPr lang="en-GB" sz="1600" dirty="0">
                <a:solidFill>
                  <a:srgbClr val="353535"/>
                </a:solidFill>
                <a:latin typeface="Segoe UI Semilight"/>
              </a:rPr>
              <a:t>Each Windows 10 feature release will be serviced and supported for 24 months from the date of release</a:t>
            </a:r>
          </a:p>
          <a:p>
            <a:pPr defTabSz="914367">
              <a:spcBef>
                <a:spcPts val="1200"/>
              </a:spcBef>
              <a:defRPr/>
            </a:pPr>
            <a:endParaRPr lang="en-GB" sz="1600" dirty="0">
              <a:solidFill>
                <a:srgbClr val="353535"/>
              </a:solidFill>
              <a:latin typeface="Segoe UI Semilight"/>
            </a:endParaRPr>
          </a:p>
          <a:p>
            <a:pPr defTabSz="914367">
              <a:spcBef>
                <a:spcPts val="1200"/>
              </a:spcBef>
              <a:defRPr/>
            </a:pPr>
            <a:endParaRPr lang="en-GB" sz="1600" dirty="0">
              <a:solidFill>
                <a:srgbClr val="353535"/>
              </a:solidFill>
              <a:latin typeface="Segoe UI Semilight"/>
            </a:endParaRPr>
          </a:p>
          <a:p>
            <a:pPr defTabSz="914367">
              <a:spcBef>
                <a:spcPts val="1200"/>
              </a:spcBef>
              <a:defRPr/>
            </a:pPr>
            <a:r>
              <a:rPr lang="en-US" sz="1600" b="1" dirty="0">
                <a:solidFill>
                  <a:srgbClr val="353535"/>
                </a:solidFill>
                <a:latin typeface="Segoe UI Semilight"/>
              </a:rPr>
              <a:t>Windows 10 </a:t>
            </a:r>
            <a:r>
              <a:rPr lang="en-US" sz="1600" b="1" dirty="0">
                <a:solidFill>
                  <a:srgbClr val="00B050"/>
                </a:solidFill>
                <a:latin typeface="Segoe UI Semilight"/>
              </a:rPr>
              <a:t>updates are measurably smaller</a:t>
            </a:r>
          </a:p>
          <a:p>
            <a:pPr defTabSz="914367">
              <a:spcBef>
                <a:spcPts val="1200"/>
              </a:spcBef>
              <a:defRPr/>
            </a:pPr>
            <a:r>
              <a:rPr lang="en-GB" sz="1600" dirty="0">
                <a:solidFill>
                  <a:srgbClr val="353535"/>
                </a:solidFill>
                <a:latin typeface="Segoe UI Semilight"/>
              </a:rPr>
              <a:t>Improvements available in Windows 10 1607 and Windows 10 1809, with further improvements coming earlier next year(as previously announced)</a:t>
            </a:r>
          </a:p>
        </p:txBody>
      </p:sp>
      <p:sp>
        <p:nvSpPr>
          <p:cNvPr id="18" name="Rectangle 17">
            <a:extLst/>
          </p:cNvPr>
          <p:cNvSpPr/>
          <p:nvPr/>
        </p:nvSpPr>
        <p:spPr>
          <a:xfrm>
            <a:off x="457999" y="2051807"/>
            <a:ext cx="5403007" cy="4644459"/>
          </a:xfrm>
          <a:prstGeom prst="rect">
            <a:avLst/>
          </a:prstGeom>
        </p:spPr>
        <p:txBody>
          <a:bodyPr wrap="square">
            <a:spAutoFit/>
          </a:bodyPr>
          <a:lstStyle/>
          <a:p>
            <a:pPr defTabSz="914367">
              <a:spcBef>
                <a:spcPts val="1200"/>
              </a:spcBef>
              <a:defRPr/>
            </a:pPr>
            <a:r>
              <a:rPr lang="en-US" sz="1600" b="1">
                <a:solidFill>
                  <a:srgbClr val="353535"/>
                </a:solidFill>
                <a:latin typeface="Segoe UI Semilight"/>
              </a:rPr>
              <a:t>Windows 10 releases are </a:t>
            </a:r>
            <a:r>
              <a:rPr lang="en-US" sz="1600" b="1">
                <a:solidFill>
                  <a:srgbClr val="E34523"/>
                </a:solidFill>
                <a:latin typeface="Segoe UI Semilight"/>
              </a:rPr>
              <a:t>unpredictable</a:t>
            </a:r>
            <a:endParaRPr lang="en-US" sz="1600" b="1">
              <a:solidFill>
                <a:srgbClr val="353535"/>
              </a:solidFill>
              <a:latin typeface="Segoe UI Semilight"/>
            </a:endParaRPr>
          </a:p>
          <a:p>
            <a:pPr defTabSz="914367">
              <a:spcBef>
                <a:spcPts val="1200"/>
              </a:spcBef>
              <a:defRPr/>
            </a:pPr>
            <a:r>
              <a:rPr lang="en-US" sz="1600">
                <a:solidFill>
                  <a:srgbClr val="353535"/>
                </a:solidFill>
                <a:latin typeface="Segoe UI Semilight"/>
              </a:rPr>
              <a:t>“Two to three times per year” (with exceptions)</a:t>
            </a:r>
          </a:p>
          <a:p>
            <a:pPr defTabSz="914367">
              <a:spcBef>
                <a:spcPts val="1200"/>
              </a:spcBef>
              <a:defRPr/>
            </a:pPr>
            <a:r>
              <a:rPr lang="en-US" sz="1600">
                <a:solidFill>
                  <a:srgbClr val="353535"/>
                </a:solidFill>
                <a:latin typeface="Segoe UI Semilight"/>
              </a:rPr>
              <a:t>Release timeframes are not disclosed in advance</a:t>
            </a:r>
          </a:p>
          <a:p>
            <a:pPr defTabSz="914367" fontAlgn="t">
              <a:spcBef>
                <a:spcPts val="1200"/>
              </a:spcBef>
              <a:spcAft>
                <a:spcPts val="1200"/>
              </a:spcAft>
              <a:defRPr/>
            </a:pPr>
            <a:endParaRPr lang="en-US" sz="1600">
              <a:solidFill>
                <a:srgbClr val="353535"/>
              </a:solidFill>
              <a:latin typeface="Segoe UI Semilight"/>
            </a:endParaRPr>
          </a:p>
          <a:p>
            <a:pPr defTabSz="914367">
              <a:spcBef>
                <a:spcPts val="1200"/>
              </a:spcBef>
              <a:defRPr/>
            </a:pPr>
            <a:r>
              <a:rPr lang="en-US" sz="1600" b="1">
                <a:solidFill>
                  <a:srgbClr val="353535"/>
                </a:solidFill>
                <a:latin typeface="Segoe UI Semilight"/>
              </a:rPr>
              <a:t>Windows 10 </a:t>
            </a:r>
            <a:r>
              <a:rPr lang="en-US" sz="1600" b="1">
                <a:solidFill>
                  <a:srgbClr val="E34523"/>
                </a:solidFill>
                <a:latin typeface="Segoe UI Semilight"/>
              </a:rPr>
              <a:t>servicing timelines </a:t>
            </a:r>
            <a:r>
              <a:rPr lang="en-US" sz="1600" b="1">
                <a:solidFill>
                  <a:srgbClr val="002050"/>
                </a:solidFill>
                <a:latin typeface="Segoe UI Semilight"/>
              </a:rPr>
              <a:t>are unclear</a:t>
            </a:r>
          </a:p>
          <a:p>
            <a:pPr defTabSz="914367">
              <a:spcBef>
                <a:spcPts val="1200"/>
              </a:spcBef>
              <a:defRPr/>
            </a:pPr>
            <a:r>
              <a:rPr lang="en-GB" sz="1600">
                <a:solidFill>
                  <a:srgbClr val="353535"/>
                </a:solidFill>
                <a:latin typeface="Segoe UI Semilight"/>
              </a:rPr>
              <a:t>“We service two CBB releases at all times, with a 60-day grace period”</a:t>
            </a:r>
          </a:p>
          <a:p>
            <a:pPr defTabSz="914367">
              <a:spcBef>
                <a:spcPts val="1200"/>
              </a:spcBef>
              <a:defRPr/>
            </a:pPr>
            <a:r>
              <a:rPr lang="en-GB" sz="1600">
                <a:solidFill>
                  <a:srgbClr val="353535"/>
                </a:solidFill>
                <a:latin typeface="Segoe UI Semilight"/>
              </a:rPr>
              <a:t>Customers are unable to predict end of servicing dates</a:t>
            </a:r>
          </a:p>
          <a:p>
            <a:pPr defTabSz="914367">
              <a:spcBef>
                <a:spcPts val="1200"/>
              </a:spcBef>
              <a:defRPr/>
            </a:pPr>
            <a:endParaRPr lang="en-GB" sz="1600">
              <a:solidFill>
                <a:srgbClr val="353535"/>
              </a:solidFill>
              <a:latin typeface="Segoe UI Semilight"/>
            </a:endParaRPr>
          </a:p>
          <a:p>
            <a:pPr defTabSz="914367">
              <a:spcBef>
                <a:spcPts val="1200"/>
              </a:spcBef>
              <a:defRPr/>
            </a:pPr>
            <a:r>
              <a:rPr lang="en-US" sz="1600" b="1">
                <a:solidFill>
                  <a:srgbClr val="353535"/>
                </a:solidFill>
                <a:latin typeface="Segoe UI Semilight"/>
              </a:rPr>
              <a:t>Windows 10 </a:t>
            </a:r>
            <a:r>
              <a:rPr lang="en-US" sz="1600" b="1">
                <a:solidFill>
                  <a:srgbClr val="E34523"/>
                </a:solidFill>
                <a:latin typeface="Segoe UI Semilight"/>
              </a:rPr>
              <a:t>updates are too large</a:t>
            </a:r>
            <a:endParaRPr lang="en-US" sz="1600" b="1">
              <a:solidFill>
                <a:srgbClr val="353535"/>
              </a:solidFill>
              <a:latin typeface="Segoe UI Semilight"/>
            </a:endParaRPr>
          </a:p>
          <a:p>
            <a:pPr defTabSz="914367">
              <a:spcBef>
                <a:spcPts val="1200"/>
              </a:spcBef>
              <a:defRPr/>
            </a:pPr>
            <a:r>
              <a:rPr lang="en-GB" sz="1600">
                <a:solidFill>
                  <a:srgbClr val="353535"/>
                </a:solidFill>
                <a:latin typeface="Segoe UI Semilight"/>
              </a:rPr>
              <a:t>Periodic feature updates and monthly quality updates are challenging to deploy due to their size</a:t>
            </a:r>
          </a:p>
        </p:txBody>
      </p:sp>
      <p:cxnSp>
        <p:nvCxnSpPr>
          <p:cNvPr id="4" name="Straight Connector 3"/>
          <p:cNvCxnSpPr>
            <a:cxnSpLocks/>
          </p:cNvCxnSpPr>
          <p:nvPr/>
        </p:nvCxnSpPr>
        <p:spPr>
          <a:xfrm>
            <a:off x="300071" y="3435584"/>
            <a:ext cx="1152669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300071" y="5410998"/>
            <a:ext cx="1152669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9018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750"/>
                                        <p:tgtEl>
                                          <p:spTgt spid="350"/>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750"/>
                                        <p:tgtEl>
                                          <p:spTgt spid="179"/>
                                        </p:tgtEl>
                                      </p:cBhvr>
                                    </p:animEffect>
                                  </p:childTnLst>
                                </p:cTn>
                              </p:par>
                              <p:par>
                                <p:cTn id="12" presetID="10" presetClass="entr" presetSubtype="0" fill="hold" grpId="0" nodeType="withEffect" nodePh="1">
                                  <p:stCondLst>
                                    <p:cond delay="250"/>
                                  </p:stCondLst>
                                  <p:endCondLst>
                                    <p:cond evt="begin" delay="0">
                                      <p:tn val="12"/>
                                    </p:cond>
                                  </p:endCondLst>
                                  <p:childTnLst>
                                    <p:set>
                                      <p:cBhvr>
                                        <p:cTn id="13" dur="1" fill="hold">
                                          <p:stCondLst>
                                            <p:cond delay="0"/>
                                          </p:stCondLst>
                                        </p:cTn>
                                        <p:tgtEl>
                                          <p:spTgt spid="23"/>
                                        </p:tgtEl>
                                        <p:attrNameLst>
                                          <p:attrName>style.visibility</p:attrName>
                                        </p:attrNameLst>
                                      </p:cBhvr>
                                      <p:to>
                                        <p:strVal val="visible"/>
                                      </p:to>
                                    </p:set>
                                    <p:animEffect transition="in" filter="fade">
                                      <p:cBhvr>
                                        <p:cTn id="14"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FB4A-E42B-4453-B352-E01E3EE1EC81}"/>
              </a:ext>
            </a:extLst>
          </p:cNvPr>
          <p:cNvSpPr>
            <a:spLocks noGrp="1"/>
          </p:cNvSpPr>
          <p:nvPr>
            <p:ph type="title"/>
          </p:nvPr>
        </p:nvSpPr>
        <p:spPr/>
        <p:txBody>
          <a:bodyPr/>
          <a:lstStyle/>
          <a:p>
            <a:r>
              <a:rPr lang="en-GB" spc="0" dirty="0">
                <a:ln w="0"/>
                <a:solidFill>
                  <a:schemeClr val="accent1"/>
                </a:solidFill>
                <a:effectLst>
                  <a:outerShdw blurRad="38100" dist="25400" dir="5400000" algn="ctr" rotWithShape="0">
                    <a:srgbClr val="6E747A">
                      <a:alpha val="43000"/>
                    </a:srgbClr>
                  </a:outerShdw>
                </a:effectLst>
              </a:rPr>
              <a:t>Windows as a Service </a:t>
            </a:r>
            <a:r>
              <a:rPr lang="en-GB" dirty="0"/>
              <a:t>– W10 Servicing Channels</a:t>
            </a:r>
          </a:p>
        </p:txBody>
      </p:sp>
      <p:sp>
        <p:nvSpPr>
          <p:cNvPr id="3" name="Rectangle 2">
            <a:extLst>
              <a:ext uri="{FF2B5EF4-FFF2-40B4-BE49-F238E27FC236}">
                <a16:creationId xmlns:a16="http://schemas.microsoft.com/office/drawing/2014/main" id="{404E8074-0E2B-49B3-B835-B889AC3BCCD8}"/>
              </a:ext>
            </a:extLst>
          </p:cNvPr>
          <p:cNvSpPr/>
          <p:nvPr/>
        </p:nvSpPr>
        <p:spPr>
          <a:xfrm>
            <a:off x="472965" y="1943789"/>
            <a:ext cx="3719980" cy="1477328"/>
          </a:xfrm>
          <a:prstGeom prst="rect">
            <a:avLst/>
          </a:prstGeom>
        </p:spPr>
        <p:txBody>
          <a:bodyPr wrap="square">
            <a:spAutoFit/>
          </a:bodyPr>
          <a:lstStyle/>
          <a:p>
            <a:pPr>
              <a:buFont typeface="Arial" panose="020B0604020202020204" pitchFamily="34" charset="0"/>
              <a:buChar char="•"/>
            </a:pPr>
            <a:r>
              <a:rPr lang="en-GB" dirty="0">
                <a:solidFill>
                  <a:srgbClr val="000000"/>
                </a:solidFill>
                <a:latin typeface="Segoe UI" panose="020B0502040204020203" pitchFamily="34" charset="0"/>
              </a:rPr>
              <a:t>Semi‐Annual Channel</a:t>
            </a:r>
          </a:p>
          <a:p>
            <a:pPr>
              <a:buFont typeface="Arial" panose="020B0604020202020204" pitchFamily="34" charset="0"/>
              <a:buChar char="•"/>
            </a:pPr>
            <a:r>
              <a:rPr lang="en-GB" dirty="0">
                <a:solidFill>
                  <a:srgbClr val="000000"/>
                </a:solidFill>
                <a:latin typeface="Segoe UI" panose="020B0502040204020203" pitchFamily="34" charset="0"/>
              </a:rPr>
              <a:t>Semi‐Annual Channel (Targeted)</a:t>
            </a:r>
          </a:p>
          <a:p>
            <a:pPr>
              <a:buFont typeface="Arial" panose="020B0604020202020204" pitchFamily="34" charset="0"/>
              <a:buChar char="•"/>
            </a:pPr>
            <a:r>
              <a:rPr lang="en-GB" dirty="0">
                <a:solidFill>
                  <a:srgbClr val="000000"/>
                </a:solidFill>
                <a:latin typeface="Segoe UI" panose="020B0502040204020203" pitchFamily="34" charset="0"/>
              </a:rPr>
              <a:t>Windows Insider ‐ Fast</a:t>
            </a:r>
          </a:p>
          <a:p>
            <a:pPr>
              <a:buFont typeface="Arial" panose="020B0604020202020204" pitchFamily="34" charset="0"/>
              <a:buChar char="•"/>
            </a:pPr>
            <a:r>
              <a:rPr lang="en-GB" dirty="0">
                <a:solidFill>
                  <a:srgbClr val="000000"/>
                </a:solidFill>
                <a:latin typeface="Segoe UI" panose="020B0502040204020203" pitchFamily="34" charset="0"/>
              </a:rPr>
              <a:t>Windows Insider ‐ Slow</a:t>
            </a:r>
          </a:p>
          <a:p>
            <a:pPr>
              <a:buFont typeface="Arial" panose="020B0604020202020204" pitchFamily="34" charset="0"/>
              <a:buChar char="•"/>
            </a:pPr>
            <a:r>
              <a:rPr lang="en-GB" dirty="0">
                <a:solidFill>
                  <a:srgbClr val="000000"/>
                </a:solidFill>
                <a:latin typeface="Segoe UI" panose="020B0502040204020203" pitchFamily="34" charset="0"/>
              </a:rPr>
              <a:t>Release Windows Insider</a:t>
            </a:r>
            <a:endParaRPr lang="en-GB" b="0" i="0" dirty="0">
              <a:solidFill>
                <a:srgbClr val="000000"/>
              </a:solidFill>
              <a:effectLst/>
              <a:latin typeface="Segoe UI" panose="020B0502040204020203" pitchFamily="34" charset="0"/>
            </a:endParaRPr>
          </a:p>
        </p:txBody>
      </p:sp>
      <p:sp>
        <p:nvSpPr>
          <p:cNvPr id="4" name="Rectangle 3">
            <a:extLst>
              <a:ext uri="{FF2B5EF4-FFF2-40B4-BE49-F238E27FC236}">
                <a16:creationId xmlns:a16="http://schemas.microsoft.com/office/drawing/2014/main" id="{1CC75ADF-2C6A-4390-BB0F-F4D316FA342F}"/>
              </a:ext>
            </a:extLst>
          </p:cNvPr>
          <p:cNvSpPr/>
          <p:nvPr/>
        </p:nvSpPr>
        <p:spPr>
          <a:xfrm>
            <a:off x="472965" y="1218492"/>
            <a:ext cx="8324194" cy="646331"/>
          </a:xfrm>
          <a:prstGeom prst="rect">
            <a:avLst/>
          </a:prstGeom>
        </p:spPr>
        <p:txBody>
          <a:bodyPr wrap="square">
            <a:spAutoFit/>
          </a:bodyPr>
          <a:lstStyle/>
          <a:p>
            <a:r>
              <a:rPr lang="en-GB" dirty="0">
                <a:solidFill>
                  <a:srgbClr val="000000"/>
                </a:solidFill>
                <a:latin typeface="Segoe UI" panose="020B0502040204020203" pitchFamily="34" charset="0"/>
              </a:rPr>
              <a:t>Choose the servicing channel from which you want groups of devices to receive updates. The following channels are available:</a:t>
            </a:r>
            <a:endParaRPr lang="en-GB" dirty="0"/>
          </a:p>
        </p:txBody>
      </p:sp>
      <p:sp>
        <p:nvSpPr>
          <p:cNvPr id="6" name="Rectangle 5">
            <a:extLst>
              <a:ext uri="{FF2B5EF4-FFF2-40B4-BE49-F238E27FC236}">
                <a16:creationId xmlns:a16="http://schemas.microsoft.com/office/drawing/2014/main" id="{CCE53AEB-99D2-4FD3-A228-0CD98738076E}"/>
              </a:ext>
            </a:extLst>
          </p:cNvPr>
          <p:cNvSpPr/>
          <p:nvPr/>
        </p:nvSpPr>
        <p:spPr bwMode="auto">
          <a:xfrm>
            <a:off x="9218959" y="2684566"/>
            <a:ext cx="2320657" cy="3375200"/>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5711B7B8-A3AE-4EF7-83D9-95D0FA649445}"/>
              </a:ext>
            </a:extLst>
          </p:cNvPr>
          <p:cNvSpPr/>
          <p:nvPr/>
        </p:nvSpPr>
        <p:spPr bwMode="auto">
          <a:xfrm>
            <a:off x="9218959" y="3487216"/>
            <a:ext cx="2320657" cy="270789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409477CC-EE31-404B-8519-1E7F15DC4C2E}"/>
              </a:ext>
            </a:extLst>
          </p:cNvPr>
          <p:cNvSpPr txBox="1"/>
          <p:nvPr/>
        </p:nvSpPr>
        <p:spPr>
          <a:xfrm>
            <a:off x="9214882" y="1943789"/>
            <a:ext cx="2324733" cy="772253"/>
          </a:xfrm>
          <a:prstGeom prst="rect">
            <a:avLst/>
          </a:prstGeom>
          <a:noFill/>
        </p:spPr>
        <p:txBody>
          <a:bodyPr wrap="square" lIns="0" tIns="143346" rIns="0" bIns="143346" rtlCol="0">
            <a:spAutoFit/>
          </a:bodyPr>
          <a:lstStyle/>
          <a:p>
            <a:pPr algn="ctr" defTabSz="914016">
              <a:lnSpc>
                <a:spcPct val="90000"/>
              </a:lnSpc>
              <a:spcAft>
                <a:spcPts val="588"/>
              </a:spcAft>
              <a:defRPr/>
            </a:pPr>
            <a:r>
              <a:rPr lang="en-US" sz="1765" kern="0" dirty="0">
                <a:solidFill>
                  <a:srgbClr val="0078D7"/>
                </a:solidFill>
                <a:latin typeface="Segoe UI Semibold" panose="020B0702040204020203" pitchFamily="34" charset="0"/>
                <a:cs typeface="Segoe UI Semibold" panose="020B0702040204020203" pitchFamily="34" charset="0"/>
              </a:rPr>
              <a:t>Broadly Deploy</a:t>
            </a:r>
            <a:endParaRPr lang="en-US" sz="1176" kern="0" dirty="0">
              <a:solidFill>
                <a:srgbClr val="0078D7"/>
              </a:solidFill>
              <a:latin typeface="Segoe UI Semibold" panose="020B0702040204020203" pitchFamily="34" charset="0"/>
              <a:cs typeface="Segoe UI Semibold" panose="020B0702040204020203" pitchFamily="34" charset="0"/>
            </a:endParaRPr>
          </a:p>
          <a:p>
            <a:pPr algn="ctr" defTabSz="914016">
              <a:lnSpc>
                <a:spcPct val="90000"/>
              </a:lnSpc>
              <a:spcAft>
                <a:spcPts val="588"/>
              </a:spcAft>
              <a:defRPr/>
            </a:pPr>
            <a:r>
              <a:rPr lang="en-US" sz="1176" kern="0" dirty="0">
                <a:solidFill>
                  <a:srgbClr val="0078D7"/>
                </a:solidFill>
                <a:latin typeface="Segoe UI Semibold" panose="020B0702040204020203" pitchFamily="34" charset="0"/>
                <a:cs typeface="Segoe UI Semibold" panose="020B0702040204020203" pitchFamily="34" charset="0"/>
              </a:rPr>
              <a:t>Semi-Annual Channel</a:t>
            </a:r>
          </a:p>
        </p:txBody>
      </p:sp>
      <p:grpSp>
        <p:nvGrpSpPr>
          <p:cNvPr id="9" name="Group 8">
            <a:extLst>
              <a:ext uri="{FF2B5EF4-FFF2-40B4-BE49-F238E27FC236}">
                <a16:creationId xmlns:a16="http://schemas.microsoft.com/office/drawing/2014/main" id="{1720643A-056A-49D3-8B88-64FBA547B912}"/>
              </a:ext>
            </a:extLst>
          </p:cNvPr>
          <p:cNvGrpSpPr/>
          <p:nvPr/>
        </p:nvGrpSpPr>
        <p:grpSpPr>
          <a:xfrm>
            <a:off x="9883521" y="2828359"/>
            <a:ext cx="991533" cy="991533"/>
            <a:chOff x="7037735" y="3125883"/>
            <a:chExt cx="1188720" cy="1188720"/>
          </a:xfrm>
          <a:solidFill>
            <a:srgbClr val="0078D7"/>
          </a:solidFill>
        </p:grpSpPr>
        <p:sp>
          <p:nvSpPr>
            <p:cNvPr id="10" name="Oval 9">
              <a:extLst>
                <a:ext uri="{FF2B5EF4-FFF2-40B4-BE49-F238E27FC236}">
                  <a16:creationId xmlns:a16="http://schemas.microsoft.com/office/drawing/2014/main" id="{BF52B2F3-14EB-42F8-8DC9-AA0F1CBB5BF3}"/>
                </a:ext>
              </a:extLst>
            </p:cNvPr>
            <p:cNvSpPr/>
            <p:nvPr/>
          </p:nvSpPr>
          <p:spPr bwMode="auto">
            <a:xfrm>
              <a:off x="7037735" y="3125883"/>
              <a:ext cx="1188720" cy="1188720"/>
            </a:xfrm>
            <a:prstGeom prst="ellipse">
              <a:avLst/>
            </a:prstGeom>
            <a:grpFill/>
            <a:ln w="57150">
              <a:solidFill>
                <a:srgbClr val="D7D7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73">
              <a:extLst>
                <a:ext uri="{FF2B5EF4-FFF2-40B4-BE49-F238E27FC236}">
                  <a16:creationId xmlns:a16="http://schemas.microsoft.com/office/drawing/2014/main" id="{0834DE31-4493-45DD-B9B0-0F129712585A}"/>
                </a:ext>
              </a:extLst>
            </p:cNvPr>
            <p:cNvSpPr/>
            <p:nvPr/>
          </p:nvSpPr>
          <p:spPr bwMode="auto">
            <a:xfrm rot="5400000">
              <a:off x="7374360" y="3390066"/>
              <a:ext cx="515468" cy="660355"/>
            </a:xfrm>
            <a:custGeom>
              <a:avLst/>
              <a:gdLst/>
              <a:ahLst/>
              <a:cxnLst/>
              <a:rect l="l" t="t" r="r" b="b"/>
              <a:pathLst>
                <a:path w="1906013" h="2081213">
                  <a:moveTo>
                    <a:pt x="1447225" y="473849"/>
                  </a:moveTo>
                  <a:lnTo>
                    <a:pt x="1906012" y="473849"/>
                  </a:lnTo>
                  <a:lnTo>
                    <a:pt x="1906012" y="225142"/>
                  </a:lnTo>
                  <a:lnTo>
                    <a:pt x="1447225" y="225142"/>
                  </a:lnTo>
                  <a:close/>
                  <a:moveTo>
                    <a:pt x="1256359" y="1719312"/>
                  </a:moveTo>
                  <a:lnTo>
                    <a:pt x="1375231" y="1719312"/>
                  </a:lnTo>
                  <a:lnTo>
                    <a:pt x="1375231" y="1534257"/>
                  </a:lnTo>
                  <a:lnTo>
                    <a:pt x="1256359" y="1534257"/>
                  </a:lnTo>
                  <a:close/>
                  <a:moveTo>
                    <a:pt x="1256359" y="1956654"/>
                  </a:moveTo>
                  <a:lnTo>
                    <a:pt x="1375231" y="1956654"/>
                  </a:lnTo>
                  <a:lnTo>
                    <a:pt x="1375231" y="1771599"/>
                  </a:lnTo>
                  <a:lnTo>
                    <a:pt x="1256359" y="1771599"/>
                  </a:lnTo>
                  <a:close/>
                  <a:moveTo>
                    <a:pt x="1250439" y="315966"/>
                  </a:moveTo>
                  <a:lnTo>
                    <a:pt x="1369311" y="315966"/>
                  </a:lnTo>
                  <a:lnTo>
                    <a:pt x="1369311" y="130911"/>
                  </a:lnTo>
                  <a:lnTo>
                    <a:pt x="1250439" y="130911"/>
                  </a:lnTo>
                  <a:close/>
                  <a:moveTo>
                    <a:pt x="1250439" y="553308"/>
                  </a:moveTo>
                  <a:lnTo>
                    <a:pt x="1369311" y="553308"/>
                  </a:lnTo>
                  <a:lnTo>
                    <a:pt x="1369311" y="368253"/>
                  </a:lnTo>
                  <a:lnTo>
                    <a:pt x="1250439" y="368253"/>
                  </a:lnTo>
                  <a:close/>
                  <a:moveTo>
                    <a:pt x="1242568" y="1014462"/>
                  </a:moveTo>
                  <a:lnTo>
                    <a:pt x="1361440" y="1014462"/>
                  </a:lnTo>
                  <a:lnTo>
                    <a:pt x="1361440" y="829407"/>
                  </a:lnTo>
                  <a:lnTo>
                    <a:pt x="1242568" y="829407"/>
                  </a:lnTo>
                  <a:close/>
                  <a:moveTo>
                    <a:pt x="1242568" y="1251804"/>
                  </a:moveTo>
                  <a:lnTo>
                    <a:pt x="1361440" y="1251804"/>
                  </a:lnTo>
                  <a:lnTo>
                    <a:pt x="1361440" y="1066749"/>
                  </a:lnTo>
                  <a:lnTo>
                    <a:pt x="1242568" y="1066749"/>
                  </a:lnTo>
                  <a:close/>
                  <a:moveTo>
                    <a:pt x="1052142" y="1719312"/>
                  </a:moveTo>
                  <a:lnTo>
                    <a:pt x="1171014" y="1719312"/>
                  </a:lnTo>
                  <a:lnTo>
                    <a:pt x="1171014" y="1534257"/>
                  </a:lnTo>
                  <a:lnTo>
                    <a:pt x="1052142" y="1534257"/>
                  </a:lnTo>
                  <a:close/>
                  <a:moveTo>
                    <a:pt x="1052142" y="1956654"/>
                  </a:moveTo>
                  <a:lnTo>
                    <a:pt x="1171014" y="1956654"/>
                  </a:lnTo>
                  <a:lnTo>
                    <a:pt x="1171014" y="1771599"/>
                  </a:lnTo>
                  <a:lnTo>
                    <a:pt x="1052142" y="1771599"/>
                  </a:lnTo>
                  <a:close/>
                  <a:moveTo>
                    <a:pt x="1040908" y="315966"/>
                  </a:moveTo>
                  <a:lnTo>
                    <a:pt x="1159780" y="315966"/>
                  </a:lnTo>
                  <a:lnTo>
                    <a:pt x="1159780" y="130911"/>
                  </a:lnTo>
                  <a:lnTo>
                    <a:pt x="1040908" y="130911"/>
                  </a:lnTo>
                  <a:close/>
                  <a:moveTo>
                    <a:pt x="1040908" y="553308"/>
                  </a:moveTo>
                  <a:lnTo>
                    <a:pt x="1159780" y="553308"/>
                  </a:lnTo>
                  <a:lnTo>
                    <a:pt x="1159780" y="368253"/>
                  </a:lnTo>
                  <a:lnTo>
                    <a:pt x="1040908" y="368253"/>
                  </a:lnTo>
                  <a:close/>
                  <a:moveTo>
                    <a:pt x="1038352" y="1014462"/>
                  </a:moveTo>
                  <a:lnTo>
                    <a:pt x="1157224" y="1014462"/>
                  </a:lnTo>
                  <a:lnTo>
                    <a:pt x="1157224" y="829407"/>
                  </a:lnTo>
                  <a:lnTo>
                    <a:pt x="1038352" y="829407"/>
                  </a:lnTo>
                  <a:close/>
                  <a:moveTo>
                    <a:pt x="1038352" y="1251804"/>
                  </a:moveTo>
                  <a:lnTo>
                    <a:pt x="1157224" y="1251804"/>
                  </a:lnTo>
                  <a:lnTo>
                    <a:pt x="1157224" y="1066749"/>
                  </a:lnTo>
                  <a:lnTo>
                    <a:pt x="1038352" y="1066749"/>
                  </a:lnTo>
                  <a:close/>
                  <a:moveTo>
                    <a:pt x="847926" y="1719312"/>
                  </a:moveTo>
                  <a:lnTo>
                    <a:pt x="966798" y="1719312"/>
                  </a:lnTo>
                  <a:lnTo>
                    <a:pt x="966798" y="1534257"/>
                  </a:lnTo>
                  <a:lnTo>
                    <a:pt x="847926" y="1534257"/>
                  </a:lnTo>
                  <a:close/>
                  <a:moveTo>
                    <a:pt x="847926" y="1956654"/>
                  </a:moveTo>
                  <a:lnTo>
                    <a:pt x="966798" y="1956654"/>
                  </a:lnTo>
                  <a:lnTo>
                    <a:pt x="966798" y="1771599"/>
                  </a:lnTo>
                  <a:lnTo>
                    <a:pt x="847926" y="1771599"/>
                  </a:lnTo>
                  <a:close/>
                  <a:moveTo>
                    <a:pt x="834136" y="1014462"/>
                  </a:moveTo>
                  <a:lnTo>
                    <a:pt x="953008" y="1014462"/>
                  </a:lnTo>
                  <a:lnTo>
                    <a:pt x="953008" y="829407"/>
                  </a:lnTo>
                  <a:lnTo>
                    <a:pt x="834136" y="829407"/>
                  </a:lnTo>
                  <a:close/>
                  <a:moveTo>
                    <a:pt x="834136" y="1251804"/>
                  </a:moveTo>
                  <a:lnTo>
                    <a:pt x="953008" y="1251804"/>
                  </a:lnTo>
                  <a:lnTo>
                    <a:pt x="953008" y="1066749"/>
                  </a:lnTo>
                  <a:lnTo>
                    <a:pt x="834136" y="1066749"/>
                  </a:lnTo>
                  <a:close/>
                  <a:moveTo>
                    <a:pt x="831377" y="315966"/>
                  </a:moveTo>
                  <a:lnTo>
                    <a:pt x="950249" y="315966"/>
                  </a:lnTo>
                  <a:lnTo>
                    <a:pt x="950249" y="130911"/>
                  </a:lnTo>
                  <a:lnTo>
                    <a:pt x="831377" y="130911"/>
                  </a:lnTo>
                  <a:close/>
                  <a:moveTo>
                    <a:pt x="831377" y="553308"/>
                  </a:moveTo>
                  <a:lnTo>
                    <a:pt x="950249" y="553308"/>
                  </a:lnTo>
                  <a:lnTo>
                    <a:pt x="950249" y="368253"/>
                  </a:lnTo>
                  <a:lnTo>
                    <a:pt x="831377" y="368253"/>
                  </a:lnTo>
                  <a:close/>
                  <a:moveTo>
                    <a:pt x="737560" y="1376363"/>
                  </a:moveTo>
                  <a:lnTo>
                    <a:pt x="737560" y="704850"/>
                  </a:lnTo>
                  <a:lnTo>
                    <a:pt x="1906013" y="704850"/>
                  </a:lnTo>
                  <a:lnTo>
                    <a:pt x="1906013" y="916252"/>
                  </a:lnTo>
                  <a:lnTo>
                    <a:pt x="1447226" y="916252"/>
                  </a:lnTo>
                  <a:lnTo>
                    <a:pt x="1447226" y="1164960"/>
                  </a:lnTo>
                  <a:lnTo>
                    <a:pt x="1906013" y="1164960"/>
                  </a:lnTo>
                  <a:lnTo>
                    <a:pt x="1906013" y="1376363"/>
                  </a:lnTo>
                  <a:close/>
                  <a:moveTo>
                    <a:pt x="643710" y="1719312"/>
                  </a:moveTo>
                  <a:lnTo>
                    <a:pt x="762582" y="1719312"/>
                  </a:lnTo>
                  <a:lnTo>
                    <a:pt x="762582" y="1534257"/>
                  </a:lnTo>
                  <a:lnTo>
                    <a:pt x="643710" y="1534257"/>
                  </a:lnTo>
                  <a:close/>
                  <a:moveTo>
                    <a:pt x="643710" y="1956654"/>
                  </a:moveTo>
                  <a:lnTo>
                    <a:pt x="762582" y="1956654"/>
                  </a:lnTo>
                  <a:lnTo>
                    <a:pt x="762582" y="1771599"/>
                  </a:lnTo>
                  <a:lnTo>
                    <a:pt x="643710" y="1771599"/>
                  </a:lnTo>
                  <a:close/>
                  <a:moveTo>
                    <a:pt x="621846" y="315966"/>
                  </a:moveTo>
                  <a:lnTo>
                    <a:pt x="740718" y="315966"/>
                  </a:lnTo>
                  <a:lnTo>
                    <a:pt x="740718" y="130911"/>
                  </a:lnTo>
                  <a:lnTo>
                    <a:pt x="621846" y="130911"/>
                  </a:lnTo>
                  <a:close/>
                  <a:moveTo>
                    <a:pt x="621846" y="553308"/>
                  </a:moveTo>
                  <a:lnTo>
                    <a:pt x="740718" y="553308"/>
                  </a:lnTo>
                  <a:lnTo>
                    <a:pt x="740718" y="368253"/>
                  </a:lnTo>
                  <a:lnTo>
                    <a:pt x="621846" y="368253"/>
                  </a:lnTo>
                  <a:close/>
                  <a:moveTo>
                    <a:pt x="467686" y="2081213"/>
                  </a:moveTo>
                  <a:lnTo>
                    <a:pt x="467686" y="1409701"/>
                  </a:lnTo>
                  <a:lnTo>
                    <a:pt x="1906013" y="1409701"/>
                  </a:lnTo>
                  <a:lnTo>
                    <a:pt x="1906013" y="1621103"/>
                  </a:lnTo>
                  <a:lnTo>
                    <a:pt x="1447226" y="1621103"/>
                  </a:lnTo>
                  <a:lnTo>
                    <a:pt x="1447226" y="1869810"/>
                  </a:lnTo>
                  <a:lnTo>
                    <a:pt x="1906013" y="1869810"/>
                  </a:lnTo>
                  <a:lnTo>
                    <a:pt x="1906013" y="2081213"/>
                  </a:lnTo>
                  <a:close/>
                  <a:moveTo>
                    <a:pt x="412315" y="315966"/>
                  </a:moveTo>
                  <a:lnTo>
                    <a:pt x="531187" y="315966"/>
                  </a:lnTo>
                  <a:lnTo>
                    <a:pt x="531187" y="130911"/>
                  </a:lnTo>
                  <a:lnTo>
                    <a:pt x="412315" y="130911"/>
                  </a:lnTo>
                  <a:close/>
                  <a:moveTo>
                    <a:pt x="412315" y="553308"/>
                  </a:moveTo>
                  <a:lnTo>
                    <a:pt x="531187" y="553308"/>
                  </a:lnTo>
                  <a:lnTo>
                    <a:pt x="531187" y="368253"/>
                  </a:lnTo>
                  <a:lnTo>
                    <a:pt x="412315" y="368253"/>
                  </a:lnTo>
                  <a:close/>
                  <a:moveTo>
                    <a:pt x="202784" y="315966"/>
                  </a:moveTo>
                  <a:lnTo>
                    <a:pt x="321656" y="315966"/>
                  </a:lnTo>
                  <a:lnTo>
                    <a:pt x="321656" y="130911"/>
                  </a:lnTo>
                  <a:lnTo>
                    <a:pt x="202784" y="130911"/>
                  </a:lnTo>
                  <a:close/>
                  <a:moveTo>
                    <a:pt x="202784" y="553308"/>
                  </a:moveTo>
                  <a:lnTo>
                    <a:pt x="321656" y="553308"/>
                  </a:lnTo>
                  <a:lnTo>
                    <a:pt x="321656" y="368253"/>
                  </a:lnTo>
                  <a:lnTo>
                    <a:pt x="202784" y="368253"/>
                  </a:lnTo>
                  <a:close/>
                  <a:moveTo>
                    <a:pt x="0" y="671512"/>
                  </a:moveTo>
                  <a:lnTo>
                    <a:pt x="0" y="0"/>
                  </a:lnTo>
                  <a:lnTo>
                    <a:pt x="1906013" y="0"/>
                  </a:lnTo>
                  <a:lnTo>
                    <a:pt x="1906013" y="671512"/>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algn="ctr" defTabSz="895575" fontAlgn="base">
                <a:spcBef>
                  <a:spcPct val="0"/>
                </a:spcBef>
                <a:spcAft>
                  <a:spcPct val="0"/>
                </a:spcAft>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E726C9EC-B608-47A9-A07B-069669FC336C}"/>
              </a:ext>
            </a:extLst>
          </p:cNvPr>
          <p:cNvSpPr txBox="1"/>
          <p:nvPr/>
        </p:nvSpPr>
        <p:spPr>
          <a:xfrm>
            <a:off x="9214882" y="4164415"/>
            <a:ext cx="2324733" cy="547304"/>
          </a:xfrm>
          <a:prstGeom prst="rect">
            <a:avLst/>
          </a:prstGeom>
          <a:noFill/>
        </p:spPr>
        <p:txBody>
          <a:bodyPr wrap="square" lIns="137063" tIns="109649" rIns="137063" bIns="109649" rtlCol="0">
            <a:spAutoFit/>
          </a:bodyPr>
          <a:lstStyle/>
          <a:p>
            <a:pPr algn="ctr" defTabSz="913499">
              <a:lnSpc>
                <a:spcPct val="90000"/>
              </a:lnSpc>
              <a:defRPr/>
            </a:pPr>
            <a:r>
              <a:rPr lang="en-US" sz="1176" kern="0" dirty="0">
                <a:solidFill>
                  <a:srgbClr val="FFFFFF"/>
                </a:solidFill>
                <a:latin typeface="Segoe UI Semibold" panose="020B0702040204020203" pitchFamily="34" charset="0"/>
                <a:cs typeface="Segoe UI Semibold" panose="020B0702040204020203" pitchFamily="34" charset="0"/>
              </a:rPr>
              <a:t>Information workers</a:t>
            </a:r>
          </a:p>
          <a:p>
            <a:pPr algn="ctr" defTabSz="913499">
              <a:lnSpc>
                <a:spcPct val="90000"/>
              </a:lnSpc>
              <a:defRPr/>
            </a:pPr>
            <a:r>
              <a:rPr lang="en-US" sz="1176" kern="0" dirty="0">
                <a:solidFill>
                  <a:srgbClr val="FFFFFF"/>
                </a:solidFill>
                <a:latin typeface="Segoe UI Semibold" panose="020B0702040204020203" pitchFamily="34" charset="0"/>
                <a:cs typeface="Segoe UI Semibold" panose="020B0702040204020203" pitchFamily="34" charset="0"/>
              </a:rPr>
              <a:t>General population</a:t>
            </a:r>
          </a:p>
        </p:txBody>
      </p:sp>
      <p:sp>
        <p:nvSpPr>
          <p:cNvPr id="13" name="Rectangle 12">
            <a:extLst>
              <a:ext uri="{FF2B5EF4-FFF2-40B4-BE49-F238E27FC236}">
                <a16:creationId xmlns:a16="http://schemas.microsoft.com/office/drawing/2014/main" id="{BF8CEA92-40B5-4C0B-BD7A-1B2C01B3AB7B}"/>
              </a:ext>
            </a:extLst>
          </p:cNvPr>
          <p:cNvSpPr/>
          <p:nvPr/>
        </p:nvSpPr>
        <p:spPr bwMode="auto">
          <a:xfrm>
            <a:off x="4248308" y="2684566"/>
            <a:ext cx="2320657" cy="3375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solidFill>
                <a:srgbClr val="FFFFFF"/>
              </a:solidFill>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943FEA5C-D1C0-44A5-A6D1-F29B7A37735B}"/>
              </a:ext>
            </a:extLst>
          </p:cNvPr>
          <p:cNvSpPr txBox="1"/>
          <p:nvPr/>
        </p:nvSpPr>
        <p:spPr>
          <a:xfrm>
            <a:off x="4248307" y="3139072"/>
            <a:ext cx="2311900" cy="894290"/>
          </a:xfrm>
          <a:prstGeom prst="rect">
            <a:avLst/>
          </a:prstGeom>
          <a:noFill/>
        </p:spPr>
        <p:txBody>
          <a:bodyPr wrap="square" lIns="137063" tIns="109649" rIns="137063" bIns="109649" rtlCol="0">
            <a:spAutoFit/>
          </a:bodyPr>
          <a:lstStyle/>
          <a:p>
            <a:pPr algn="ctr" defTabSz="913499">
              <a:lnSpc>
                <a:spcPct val="90000"/>
              </a:lnSpc>
              <a:spcBef>
                <a:spcPts val="600"/>
              </a:spcBef>
              <a:defRPr/>
            </a:pPr>
            <a:r>
              <a:rPr lang="en-US" sz="1078" kern="0" dirty="0">
                <a:solidFill>
                  <a:srgbClr val="353535"/>
                </a:solidFill>
                <a:latin typeface="Segoe UI"/>
              </a:rPr>
              <a:t>Prepare for new release by evaluating new features</a:t>
            </a:r>
          </a:p>
          <a:p>
            <a:pPr algn="ctr" defTabSz="913499">
              <a:lnSpc>
                <a:spcPct val="90000"/>
              </a:lnSpc>
              <a:spcBef>
                <a:spcPts val="600"/>
              </a:spcBef>
              <a:defRPr/>
            </a:pPr>
            <a:r>
              <a:rPr lang="en-US" sz="1078" kern="0" dirty="0">
                <a:solidFill>
                  <a:srgbClr val="353535"/>
                </a:solidFill>
                <a:latin typeface="Segoe UI"/>
              </a:rPr>
              <a:t>Provide feedback on changes, any issues encountered</a:t>
            </a:r>
          </a:p>
        </p:txBody>
      </p:sp>
      <p:sp>
        <p:nvSpPr>
          <p:cNvPr id="15" name="Rectangle 14">
            <a:extLst>
              <a:ext uri="{FF2B5EF4-FFF2-40B4-BE49-F238E27FC236}">
                <a16:creationId xmlns:a16="http://schemas.microsoft.com/office/drawing/2014/main" id="{E44AF392-28F4-40E2-B444-7210368CBDBA}"/>
              </a:ext>
            </a:extLst>
          </p:cNvPr>
          <p:cNvSpPr/>
          <p:nvPr/>
        </p:nvSpPr>
        <p:spPr bwMode="auto">
          <a:xfrm>
            <a:off x="4248309" y="6052530"/>
            <a:ext cx="2320650" cy="1425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14858E30-7718-4542-A629-3CE5858F6915}"/>
              </a:ext>
            </a:extLst>
          </p:cNvPr>
          <p:cNvSpPr txBox="1"/>
          <p:nvPr/>
        </p:nvSpPr>
        <p:spPr>
          <a:xfrm>
            <a:off x="4256374" y="1943789"/>
            <a:ext cx="2320652" cy="772253"/>
          </a:xfrm>
          <a:prstGeom prst="rect">
            <a:avLst/>
          </a:prstGeom>
          <a:noFill/>
        </p:spPr>
        <p:txBody>
          <a:bodyPr wrap="square" lIns="0" tIns="143346" rIns="0" bIns="143346" rtlCol="0">
            <a:spAutoFit/>
          </a:bodyPr>
          <a:lstStyle/>
          <a:p>
            <a:pPr algn="ctr" defTabSz="914016">
              <a:lnSpc>
                <a:spcPct val="90000"/>
              </a:lnSpc>
              <a:spcAft>
                <a:spcPts val="588"/>
              </a:spcAft>
              <a:defRPr/>
            </a:pPr>
            <a:r>
              <a:rPr lang="en-US" sz="1765" kern="0" dirty="0">
                <a:solidFill>
                  <a:srgbClr val="0078D7"/>
                </a:solidFill>
                <a:latin typeface="Segoe UI Semibold" panose="020B0702040204020203" pitchFamily="34" charset="0"/>
                <a:cs typeface="Segoe UI Semibold" panose="020B0702040204020203" pitchFamily="34" charset="0"/>
              </a:rPr>
              <a:t>Plan and Prepare</a:t>
            </a:r>
          </a:p>
          <a:p>
            <a:pPr algn="ctr" defTabSz="914016">
              <a:lnSpc>
                <a:spcPct val="90000"/>
              </a:lnSpc>
              <a:spcAft>
                <a:spcPts val="588"/>
              </a:spcAft>
              <a:defRPr/>
            </a:pPr>
            <a:r>
              <a:rPr lang="en-US" sz="1176" kern="0" dirty="0">
                <a:solidFill>
                  <a:srgbClr val="0078D7"/>
                </a:solidFill>
                <a:latin typeface="Segoe UI Semibold" panose="020B0702040204020203" pitchFamily="34" charset="0"/>
                <a:cs typeface="Segoe UI Semibold" panose="020B0702040204020203" pitchFamily="34" charset="0"/>
              </a:rPr>
              <a:t>Windows Insider Preview Channel</a:t>
            </a:r>
          </a:p>
        </p:txBody>
      </p:sp>
      <p:grpSp>
        <p:nvGrpSpPr>
          <p:cNvPr id="17" name="Group 16">
            <a:extLst>
              <a:ext uri="{FF2B5EF4-FFF2-40B4-BE49-F238E27FC236}">
                <a16:creationId xmlns:a16="http://schemas.microsoft.com/office/drawing/2014/main" id="{A716C73A-B18F-4467-BE9B-88FAEE0CB3B3}"/>
              </a:ext>
            </a:extLst>
          </p:cNvPr>
          <p:cNvGrpSpPr/>
          <p:nvPr/>
        </p:nvGrpSpPr>
        <p:grpSpPr>
          <a:xfrm>
            <a:off x="4912870" y="5150023"/>
            <a:ext cx="991533" cy="991533"/>
            <a:chOff x="3570424" y="2184391"/>
            <a:chExt cx="1188888" cy="1188889"/>
          </a:xfrm>
          <a:solidFill>
            <a:srgbClr val="FFFFFF"/>
          </a:solidFill>
        </p:grpSpPr>
        <p:sp>
          <p:nvSpPr>
            <p:cNvPr id="18" name="Oval 17">
              <a:extLst>
                <a:ext uri="{FF2B5EF4-FFF2-40B4-BE49-F238E27FC236}">
                  <a16:creationId xmlns:a16="http://schemas.microsoft.com/office/drawing/2014/main" id="{68D37FC8-9514-436C-ADD2-BADE460649A8}"/>
                </a:ext>
              </a:extLst>
            </p:cNvPr>
            <p:cNvSpPr/>
            <p:nvPr/>
          </p:nvSpPr>
          <p:spPr bwMode="auto">
            <a:xfrm>
              <a:off x="3570424" y="2184391"/>
              <a:ext cx="1188888" cy="1188889"/>
            </a:xfrm>
            <a:prstGeom prst="ellipse">
              <a:avLst/>
            </a:prstGeom>
            <a:solidFill>
              <a:srgbClr val="0078D7"/>
            </a:solidFill>
            <a:ln w="5715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113">
              <a:extLst>
                <a:ext uri="{FF2B5EF4-FFF2-40B4-BE49-F238E27FC236}">
                  <a16:creationId xmlns:a16="http://schemas.microsoft.com/office/drawing/2014/main" id="{E854E61D-B9F3-492F-84F6-72F0F227AC1E}"/>
                </a:ext>
              </a:extLst>
            </p:cNvPr>
            <p:cNvSpPr>
              <a:spLocks noChangeAspect="1" noEditPoints="1"/>
            </p:cNvSpPr>
            <p:nvPr/>
          </p:nvSpPr>
          <p:spPr bwMode="black">
            <a:xfrm>
              <a:off x="3916342" y="2523542"/>
              <a:ext cx="466444" cy="466632"/>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FFFFFF"/>
            </a:solidFill>
            <a:ln w="31750">
              <a:noFill/>
              <a:prstDash val="solid"/>
            </a:ln>
            <a:extLst/>
          </p:spPr>
          <p:txBody>
            <a:bodyPr vert="horz" wrap="square" lIns="89587" tIns="44795" rIns="89587" bIns="44795" numCol="1" anchor="t" anchorCtr="0" compatLnSpc="1">
              <a:prstTxWarp prst="textNoShape">
                <a:avLst/>
              </a:prstTxWarp>
            </a:bodyPr>
            <a:lstStyle/>
            <a:p>
              <a:pPr defTabSz="895659">
                <a:defRPr/>
              </a:pPr>
              <a:endParaRPr lang="en-US" sz="1765" kern="0" dirty="0">
                <a:solidFill>
                  <a:srgbClr val="000000"/>
                </a:solidFill>
                <a:latin typeface="Segoe UI"/>
              </a:endParaRPr>
            </a:p>
          </p:txBody>
        </p:sp>
      </p:grpSp>
      <p:sp>
        <p:nvSpPr>
          <p:cNvPr id="20" name="TextBox 19">
            <a:extLst>
              <a:ext uri="{FF2B5EF4-FFF2-40B4-BE49-F238E27FC236}">
                <a16:creationId xmlns:a16="http://schemas.microsoft.com/office/drawing/2014/main" id="{C0B7EF63-2DFF-4299-B793-D4EC8640EC83}"/>
              </a:ext>
            </a:extLst>
          </p:cNvPr>
          <p:cNvSpPr txBox="1"/>
          <p:nvPr/>
        </p:nvSpPr>
        <p:spPr>
          <a:xfrm>
            <a:off x="4265126" y="4164415"/>
            <a:ext cx="2311900" cy="547304"/>
          </a:xfrm>
          <a:prstGeom prst="rect">
            <a:avLst/>
          </a:prstGeom>
          <a:noFill/>
        </p:spPr>
        <p:txBody>
          <a:bodyPr wrap="square" lIns="137063" tIns="109649" rIns="137063" bIns="109649" rtlCol="0">
            <a:spAutoFit/>
          </a:bodyPr>
          <a:lstStyle/>
          <a:p>
            <a:pPr algn="ctr" defTabSz="913499">
              <a:lnSpc>
                <a:spcPct val="90000"/>
              </a:lnSpc>
              <a:spcBef>
                <a:spcPts val="600"/>
              </a:spcBef>
              <a:defRPr/>
            </a:pPr>
            <a:r>
              <a:rPr lang="en-US" sz="1176" kern="0" dirty="0">
                <a:solidFill>
                  <a:srgbClr val="353535"/>
                </a:solidFill>
                <a:latin typeface="Segoe UI Semibold" panose="020B0702040204020203" pitchFamily="34" charset="0"/>
                <a:cs typeface="Segoe UI Semibold" panose="020B0702040204020203" pitchFamily="34" charset="0"/>
              </a:rPr>
              <a:t>Lab machines, some IT devices, developers</a:t>
            </a:r>
          </a:p>
        </p:txBody>
      </p:sp>
      <p:sp>
        <p:nvSpPr>
          <p:cNvPr id="21" name="Rectangle 20">
            <a:extLst>
              <a:ext uri="{FF2B5EF4-FFF2-40B4-BE49-F238E27FC236}">
                <a16:creationId xmlns:a16="http://schemas.microsoft.com/office/drawing/2014/main" id="{C910D1FD-20E3-432C-8782-4F94DF7B4191}"/>
              </a:ext>
            </a:extLst>
          </p:cNvPr>
          <p:cNvSpPr/>
          <p:nvPr/>
        </p:nvSpPr>
        <p:spPr bwMode="auto">
          <a:xfrm>
            <a:off x="6733633" y="2684560"/>
            <a:ext cx="2320657" cy="3375200"/>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8D48DD54-98FA-4DD9-A3DE-3803C23FA9D1}"/>
              </a:ext>
            </a:extLst>
          </p:cNvPr>
          <p:cNvSpPr txBox="1"/>
          <p:nvPr/>
        </p:nvSpPr>
        <p:spPr>
          <a:xfrm>
            <a:off x="6729551" y="1943789"/>
            <a:ext cx="2320657" cy="772253"/>
          </a:xfrm>
          <a:prstGeom prst="rect">
            <a:avLst/>
          </a:prstGeom>
          <a:noFill/>
        </p:spPr>
        <p:txBody>
          <a:bodyPr wrap="square" lIns="0" tIns="143346" rIns="0" bIns="143346" rtlCol="0">
            <a:spAutoFit/>
          </a:bodyPr>
          <a:lstStyle/>
          <a:p>
            <a:pPr algn="ctr" defTabSz="914016">
              <a:lnSpc>
                <a:spcPct val="90000"/>
              </a:lnSpc>
              <a:spcAft>
                <a:spcPts val="588"/>
              </a:spcAft>
              <a:defRPr/>
            </a:pPr>
            <a:r>
              <a:rPr lang="en-US" sz="1765" kern="0" dirty="0">
                <a:solidFill>
                  <a:srgbClr val="0078D7"/>
                </a:solidFill>
                <a:latin typeface="Segoe UI Semibold" panose="020B0702040204020203" pitchFamily="34" charset="0"/>
                <a:cs typeface="Segoe UI Semibold" panose="020B0702040204020203" pitchFamily="34" charset="0"/>
              </a:rPr>
              <a:t>Pilot</a:t>
            </a:r>
          </a:p>
          <a:p>
            <a:pPr algn="ctr" defTabSz="914016">
              <a:lnSpc>
                <a:spcPct val="90000"/>
              </a:lnSpc>
              <a:spcAft>
                <a:spcPts val="588"/>
              </a:spcAft>
              <a:defRPr/>
            </a:pPr>
            <a:r>
              <a:rPr lang="en-US" sz="1176" kern="0" dirty="0">
                <a:solidFill>
                  <a:srgbClr val="0078D7"/>
                </a:solidFill>
                <a:latin typeface="Segoe UI Semibold" panose="020B0702040204020203" pitchFamily="34" charset="0"/>
                <a:cs typeface="Segoe UI Semibold" panose="020B0702040204020203" pitchFamily="34" charset="0"/>
              </a:rPr>
              <a:t>Semi-Annual Channel</a:t>
            </a:r>
          </a:p>
        </p:txBody>
      </p:sp>
      <p:sp>
        <p:nvSpPr>
          <p:cNvPr id="23" name="TextBox 22">
            <a:extLst>
              <a:ext uri="{FF2B5EF4-FFF2-40B4-BE49-F238E27FC236}">
                <a16:creationId xmlns:a16="http://schemas.microsoft.com/office/drawing/2014/main" id="{D02B53FF-EBB4-4A1B-8020-CE7527D41CFE}"/>
              </a:ext>
            </a:extLst>
          </p:cNvPr>
          <p:cNvSpPr txBox="1"/>
          <p:nvPr/>
        </p:nvSpPr>
        <p:spPr>
          <a:xfrm>
            <a:off x="6729562" y="3142250"/>
            <a:ext cx="2324725" cy="669504"/>
          </a:xfrm>
          <a:prstGeom prst="rect">
            <a:avLst/>
          </a:prstGeom>
          <a:noFill/>
        </p:spPr>
        <p:txBody>
          <a:bodyPr wrap="square" lIns="137063" tIns="109649" rIns="137063" bIns="109649" rtlCol="0">
            <a:spAutoFit/>
          </a:bodyPr>
          <a:lstStyle/>
          <a:p>
            <a:pPr algn="ctr" defTabSz="913499">
              <a:lnSpc>
                <a:spcPct val="90000"/>
              </a:lnSpc>
              <a:spcBef>
                <a:spcPts val="600"/>
              </a:spcBef>
              <a:defRPr/>
            </a:pPr>
            <a:r>
              <a:rPr lang="en-US" sz="1078" kern="0" dirty="0">
                <a:solidFill>
                  <a:srgbClr val="353535"/>
                </a:solidFill>
                <a:latin typeface="Segoe UI"/>
              </a:rPr>
              <a:t>Validate apps, infrastructure, and hardware to prepare for broad deployment</a:t>
            </a:r>
          </a:p>
        </p:txBody>
      </p:sp>
      <p:sp>
        <p:nvSpPr>
          <p:cNvPr id="24" name="Rectangle 23">
            <a:extLst>
              <a:ext uri="{FF2B5EF4-FFF2-40B4-BE49-F238E27FC236}">
                <a16:creationId xmlns:a16="http://schemas.microsoft.com/office/drawing/2014/main" id="{F25F0292-7BB4-44D2-956B-46FC7267209A}"/>
              </a:ext>
            </a:extLst>
          </p:cNvPr>
          <p:cNvSpPr/>
          <p:nvPr/>
        </p:nvSpPr>
        <p:spPr bwMode="auto">
          <a:xfrm>
            <a:off x="6733633" y="5475510"/>
            <a:ext cx="2320654" cy="71561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08E6E8C7-4D3B-4038-92B5-6A75B2463617}"/>
              </a:ext>
            </a:extLst>
          </p:cNvPr>
          <p:cNvSpPr txBox="1"/>
          <p:nvPr/>
        </p:nvSpPr>
        <p:spPr>
          <a:xfrm>
            <a:off x="6729562" y="4164414"/>
            <a:ext cx="2324725" cy="384373"/>
          </a:xfrm>
          <a:prstGeom prst="rect">
            <a:avLst/>
          </a:prstGeom>
          <a:noFill/>
        </p:spPr>
        <p:txBody>
          <a:bodyPr wrap="square" lIns="137063" tIns="109649" rIns="137063" bIns="109649" rtlCol="0">
            <a:spAutoFit/>
          </a:bodyPr>
          <a:lstStyle/>
          <a:p>
            <a:pPr algn="ctr" defTabSz="913499" fontAlgn="base">
              <a:lnSpc>
                <a:spcPct val="90000"/>
              </a:lnSpc>
              <a:spcBef>
                <a:spcPts val="600"/>
              </a:spcBef>
              <a:spcAft>
                <a:spcPct val="0"/>
              </a:spcAft>
              <a:defRPr/>
            </a:pPr>
            <a:r>
              <a:rPr lang="en-US" sz="1176" kern="0" dirty="0">
                <a:solidFill>
                  <a:srgbClr val="353535"/>
                </a:solidFill>
                <a:latin typeface="Segoe UI Semibold" panose="020B0702040204020203" pitchFamily="34" charset="0"/>
                <a:cs typeface="Segoe UI Semibold" panose="020B0702040204020203" pitchFamily="34" charset="0"/>
              </a:rPr>
              <a:t>Early adopters, volunteers, IT</a:t>
            </a:r>
          </a:p>
        </p:txBody>
      </p:sp>
      <p:grpSp>
        <p:nvGrpSpPr>
          <p:cNvPr id="26" name="Group 25">
            <a:extLst>
              <a:ext uri="{FF2B5EF4-FFF2-40B4-BE49-F238E27FC236}">
                <a16:creationId xmlns:a16="http://schemas.microsoft.com/office/drawing/2014/main" id="{E69C15EA-CFA1-4E44-A4C3-566E23A1D3F9}"/>
              </a:ext>
            </a:extLst>
          </p:cNvPr>
          <p:cNvGrpSpPr/>
          <p:nvPr/>
        </p:nvGrpSpPr>
        <p:grpSpPr>
          <a:xfrm>
            <a:off x="7398195" y="4629331"/>
            <a:ext cx="991533" cy="991533"/>
            <a:chOff x="4210018" y="2301996"/>
            <a:chExt cx="1188720" cy="1188720"/>
          </a:xfrm>
          <a:solidFill>
            <a:srgbClr val="0078D7"/>
          </a:solidFill>
        </p:grpSpPr>
        <p:sp>
          <p:nvSpPr>
            <p:cNvPr id="27" name="Oval 26">
              <a:extLst>
                <a:ext uri="{FF2B5EF4-FFF2-40B4-BE49-F238E27FC236}">
                  <a16:creationId xmlns:a16="http://schemas.microsoft.com/office/drawing/2014/main" id="{D07E467C-9E82-409B-90F3-10227C540450}"/>
                </a:ext>
              </a:extLst>
            </p:cNvPr>
            <p:cNvSpPr/>
            <p:nvPr/>
          </p:nvSpPr>
          <p:spPr bwMode="auto">
            <a:xfrm>
              <a:off x="4210018" y="2301996"/>
              <a:ext cx="1188720" cy="1188720"/>
            </a:xfrm>
            <a:prstGeom prst="ellipse">
              <a:avLst/>
            </a:prstGeom>
            <a:grpFill/>
            <a:ln w="57150">
              <a:solidFill>
                <a:srgbClr val="D7D7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48">
              <a:extLst>
                <a:ext uri="{FF2B5EF4-FFF2-40B4-BE49-F238E27FC236}">
                  <a16:creationId xmlns:a16="http://schemas.microsoft.com/office/drawing/2014/main" id="{10B50793-CD63-4D4F-8D43-D608B3E3BFA1}"/>
                </a:ext>
              </a:extLst>
            </p:cNvPr>
            <p:cNvSpPr>
              <a:spLocks noChangeAspect="1"/>
            </p:cNvSpPr>
            <p:nvPr/>
          </p:nvSpPr>
          <p:spPr bwMode="black">
            <a:xfrm>
              <a:off x="4546181" y="2671589"/>
              <a:ext cx="512127" cy="44953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FFFFFF"/>
            </a:solidFill>
            <a:ln>
              <a:solidFill>
                <a:srgbClr val="FFFFFF"/>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0513" rIns="175643" bIns="140513" numCol="1" spcCol="0" rtlCol="0" fromWordArt="0" anchor="t" anchorCtr="0" forceAA="0" compatLnSpc="1">
              <a:prstTxWarp prst="textNoShape">
                <a:avLst/>
              </a:prstTxWarp>
              <a:noAutofit/>
            </a:bodyPr>
            <a:lstStyle/>
            <a:p>
              <a:pPr algn="ctr" defTabSz="895400"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extBox 28">
            <a:extLst>
              <a:ext uri="{FF2B5EF4-FFF2-40B4-BE49-F238E27FC236}">
                <a16:creationId xmlns:a16="http://schemas.microsoft.com/office/drawing/2014/main" id="{F892A4CC-9C8E-4A88-AD50-A7A9D96BDBEF}"/>
              </a:ext>
            </a:extLst>
          </p:cNvPr>
          <p:cNvSpPr txBox="1"/>
          <p:nvPr/>
        </p:nvSpPr>
        <p:spPr>
          <a:xfrm>
            <a:off x="4119011" y="6243451"/>
            <a:ext cx="673312" cy="384121"/>
          </a:xfrm>
          <a:prstGeom prst="rect">
            <a:avLst/>
          </a:prstGeom>
          <a:noFill/>
        </p:spPr>
        <p:txBody>
          <a:bodyPr wrap="square" lIns="137063" tIns="109649" rIns="137063" bIns="109649" rtlCol="0">
            <a:spAutoFit/>
          </a:bodyPr>
          <a:lstStyle/>
          <a:p>
            <a:pPr defTabSz="913499">
              <a:lnSpc>
                <a:spcPct val="90000"/>
              </a:lnSpc>
              <a:spcBef>
                <a:spcPts val="600"/>
              </a:spcBef>
              <a:defRPr/>
            </a:pPr>
            <a:r>
              <a:rPr lang="en-US" sz="1174" b="1" kern="0" cap="all" dirty="0">
                <a:solidFill>
                  <a:srgbClr val="002050"/>
                </a:solidFill>
                <a:latin typeface="Segoe UI"/>
              </a:rPr>
              <a:t>Time</a:t>
            </a:r>
            <a:r>
              <a:rPr lang="en-US" sz="1174" kern="0" dirty="0">
                <a:solidFill>
                  <a:srgbClr val="002050"/>
                </a:solidFill>
                <a:latin typeface="Segoe UI"/>
              </a:rPr>
              <a:t> </a:t>
            </a:r>
          </a:p>
        </p:txBody>
      </p:sp>
      <p:sp>
        <p:nvSpPr>
          <p:cNvPr id="30" name="TextBox 29">
            <a:extLst>
              <a:ext uri="{FF2B5EF4-FFF2-40B4-BE49-F238E27FC236}">
                <a16:creationId xmlns:a16="http://schemas.microsoft.com/office/drawing/2014/main" id="{CFC13EA7-FB76-40CB-87F7-55DE9F984EDC}"/>
              </a:ext>
            </a:extLst>
          </p:cNvPr>
          <p:cNvSpPr txBox="1"/>
          <p:nvPr/>
        </p:nvSpPr>
        <p:spPr>
          <a:xfrm rot="16200000">
            <a:off x="3015131" y="5123693"/>
            <a:ext cx="1971512" cy="384121"/>
          </a:xfrm>
          <a:prstGeom prst="rect">
            <a:avLst/>
          </a:prstGeom>
          <a:noFill/>
        </p:spPr>
        <p:txBody>
          <a:bodyPr wrap="square" lIns="137063" tIns="109649" rIns="137063" bIns="109649" rtlCol="0">
            <a:spAutoFit/>
          </a:bodyPr>
          <a:lstStyle/>
          <a:p>
            <a:pPr defTabSz="913499">
              <a:lnSpc>
                <a:spcPct val="90000"/>
              </a:lnSpc>
              <a:spcBef>
                <a:spcPts val="600"/>
              </a:spcBef>
              <a:defRPr/>
            </a:pPr>
            <a:r>
              <a:rPr lang="en-US" sz="1174" b="1" kern="0" dirty="0">
                <a:solidFill>
                  <a:srgbClr val="002050"/>
                </a:solidFill>
                <a:latin typeface="Segoe UI"/>
              </a:rPr>
              <a:t>NUMBER OF DEVICES</a:t>
            </a:r>
          </a:p>
        </p:txBody>
      </p:sp>
      <p:grpSp>
        <p:nvGrpSpPr>
          <p:cNvPr id="31" name="Group 30">
            <a:extLst>
              <a:ext uri="{FF2B5EF4-FFF2-40B4-BE49-F238E27FC236}">
                <a16:creationId xmlns:a16="http://schemas.microsoft.com/office/drawing/2014/main" id="{79A6B4A4-1381-4256-A232-2F8633AEC650}"/>
              </a:ext>
            </a:extLst>
          </p:cNvPr>
          <p:cNvGrpSpPr/>
          <p:nvPr/>
        </p:nvGrpSpPr>
        <p:grpSpPr>
          <a:xfrm>
            <a:off x="4240244" y="2803360"/>
            <a:ext cx="7646676" cy="3406414"/>
            <a:chOff x="685624" y="2738130"/>
            <a:chExt cx="10058400" cy="3474720"/>
          </a:xfrm>
        </p:grpSpPr>
        <p:cxnSp>
          <p:nvCxnSpPr>
            <p:cNvPr id="32" name="Straight Connector 31">
              <a:extLst>
                <a:ext uri="{FF2B5EF4-FFF2-40B4-BE49-F238E27FC236}">
                  <a16:creationId xmlns:a16="http://schemas.microsoft.com/office/drawing/2014/main" id="{D608E405-774D-4C20-A794-36FB81953541}"/>
                </a:ext>
              </a:extLst>
            </p:cNvPr>
            <p:cNvCxnSpPr/>
            <p:nvPr/>
          </p:nvCxnSpPr>
          <p:spPr>
            <a:xfrm>
              <a:off x="685624" y="6203340"/>
              <a:ext cx="10058400" cy="1"/>
            </a:xfrm>
            <a:prstGeom prst="line">
              <a:avLst/>
            </a:prstGeom>
            <a:ln w="19050">
              <a:solidFill>
                <a:srgbClr val="52525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C55296-83B8-4F35-B9FC-2E39025037A5}"/>
                </a:ext>
              </a:extLst>
            </p:cNvPr>
            <p:cNvCxnSpPr/>
            <p:nvPr/>
          </p:nvCxnSpPr>
          <p:spPr>
            <a:xfrm>
              <a:off x="685626" y="2738130"/>
              <a:ext cx="1" cy="3474720"/>
            </a:xfrm>
            <a:prstGeom prst="line">
              <a:avLst/>
            </a:prstGeom>
            <a:ln w="19050">
              <a:solidFill>
                <a:srgbClr val="52525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F4A68E76-8C12-4A23-8426-8CBD4F9FBBFE}"/>
              </a:ext>
            </a:extLst>
          </p:cNvPr>
          <p:cNvGrpSpPr/>
          <p:nvPr/>
        </p:nvGrpSpPr>
        <p:grpSpPr>
          <a:xfrm>
            <a:off x="6315402" y="6268695"/>
            <a:ext cx="1971508" cy="387133"/>
            <a:chOff x="3007182" y="6075106"/>
            <a:chExt cx="2363589" cy="464125"/>
          </a:xfrm>
        </p:grpSpPr>
        <p:sp>
          <p:nvSpPr>
            <p:cNvPr id="35" name="TextBox 34">
              <a:extLst>
                <a:ext uri="{FF2B5EF4-FFF2-40B4-BE49-F238E27FC236}">
                  <a16:creationId xmlns:a16="http://schemas.microsoft.com/office/drawing/2014/main" id="{6C827D07-6773-419C-B0E0-7115150DC7F7}"/>
                </a:ext>
              </a:extLst>
            </p:cNvPr>
            <p:cNvSpPr txBox="1"/>
            <p:nvPr/>
          </p:nvSpPr>
          <p:spPr>
            <a:xfrm>
              <a:off x="3007182" y="6082636"/>
              <a:ext cx="2363589" cy="456595"/>
            </a:xfrm>
            <a:prstGeom prst="rect">
              <a:avLst/>
            </a:prstGeom>
            <a:noFill/>
          </p:spPr>
          <p:txBody>
            <a:bodyPr wrap="square" lIns="137063" tIns="109649" rIns="137063" bIns="109649" rtlCol="0">
              <a:spAutoFit/>
            </a:bodyPr>
            <a:lstStyle/>
            <a:p>
              <a:pPr algn="ctr" defTabSz="913499">
                <a:lnSpc>
                  <a:spcPct val="90000"/>
                </a:lnSpc>
                <a:spcBef>
                  <a:spcPts val="600"/>
                </a:spcBef>
                <a:defRPr/>
              </a:pPr>
              <a:r>
                <a:rPr lang="en-US" sz="1174" kern="0" dirty="0">
                  <a:solidFill>
                    <a:srgbClr val="002050"/>
                  </a:solidFill>
                  <a:latin typeface="Segoe UI"/>
                </a:rPr>
                <a:t>Release</a:t>
              </a:r>
            </a:p>
          </p:txBody>
        </p:sp>
        <p:cxnSp>
          <p:nvCxnSpPr>
            <p:cNvPr id="36" name="Elbow Connector 41">
              <a:extLst>
                <a:ext uri="{FF2B5EF4-FFF2-40B4-BE49-F238E27FC236}">
                  <a16:creationId xmlns:a16="http://schemas.microsoft.com/office/drawing/2014/main" id="{CC0865C8-C018-4D9C-B400-882851C53192}"/>
                </a:ext>
              </a:extLst>
            </p:cNvPr>
            <p:cNvCxnSpPr/>
            <p:nvPr/>
          </p:nvCxnSpPr>
          <p:spPr>
            <a:xfrm rot="16200000" flipV="1">
              <a:off x="3698152" y="6102711"/>
              <a:ext cx="203602" cy="148392"/>
            </a:xfrm>
            <a:prstGeom prst="bentConnector3">
              <a:avLst>
                <a:gd name="adj1" fmla="val 418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37" name="Straight Arrow Connector 36">
            <a:extLst>
              <a:ext uri="{FF2B5EF4-FFF2-40B4-BE49-F238E27FC236}">
                <a16:creationId xmlns:a16="http://schemas.microsoft.com/office/drawing/2014/main" id="{5A05AB5E-D4C6-4389-96FD-EB4AC5BD6345}"/>
              </a:ext>
            </a:extLst>
          </p:cNvPr>
          <p:cNvCxnSpPr>
            <a:stCxn id="29" idx="3"/>
          </p:cNvCxnSpPr>
          <p:nvPr/>
        </p:nvCxnSpPr>
        <p:spPr>
          <a:xfrm>
            <a:off x="4792323" y="6435512"/>
            <a:ext cx="1285765" cy="300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2A3CB10-6FA0-4F91-98EB-671833F599E5}"/>
              </a:ext>
            </a:extLst>
          </p:cNvPr>
          <p:cNvCxnSpPr>
            <a:stCxn id="30" idx="3"/>
          </p:cNvCxnSpPr>
          <p:nvPr/>
        </p:nvCxnSpPr>
        <p:spPr>
          <a:xfrm flipV="1">
            <a:off x="4000888" y="3277983"/>
            <a:ext cx="4665" cy="10520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68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125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25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500"/>
                            </p:stCondLst>
                            <p:childTnLst>
                              <p:par>
                                <p:cTn id="64" presetID="22" presetClass="entr" presetSubtype="4"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down)">
                                      <p:cBhvr>
                                        <p:cTn id="6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2" grpId="0"/>
      <p:bldP spid="13" grpId="0" animBg="1"/>
      <p:bldP spid="14" grpId="0"/>
      <p:bldP spid="15" grpId="0" animBg="1"/>
      <p:bldP spid="16" grpId="0"/>
      <p:bldP spid="20" grpId="0"/>
      <p:bldP spid="21" grpId="0" animBg="1"/>
      <p:bldP spid="22" grpId="0"/>
      <p:bldP spid="23" grpId="0"/>
      <p:bldP spid="24"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27039" y="2171584"/>
            <a:ext cx="6846283" cy="4388497"/>
            <a:chOff x="2971312" y="2279925"/>
            <a:chExt cx="6847254" cy="4389120"/>
          </a:xfrm>
        </p:grpSpPr>
        <p:cxnSp>
          <p:nvCxnSpPr>
            <p:cNvPr id="48" name="Straight Connector 47"/>
            <p:cNvCxnSpPr/>
            <p:nvPr/>
          </p:nvCxnSpPr>
          <p:spPr>
            <a:xfrm>
              <a:off x="9818566" y="2279925"/>
              <a:ext cx="0" cy="4389120"/>
            </a:xfrm>
            <a:prstGeom prst="line">
              <a:avLst/>
            </a:prstGeom>
            <a:ln w="9525" cap="flat" cmpd="sng" algn="ctr">
              <a:solidFill>
                <a:schemeClr val="bg1">
                  <a:lumMod val="65000"/>
                  <a:alpha val="42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p:cNvCxnSpPr/>
            <p:nvPr/>
          </p:nvCxnSpPr>
          <p:spPr>
            <a:xfrm>
              <a:off x="6394938" y="2279925"/>
              <a:ext cx="0" cy="4389120"/>
            </a:xfrm>
            <a:prstGeom prst="line">
              <a:avLst/>
            </a:prstGeom>
            <a:ln w="9525" cap="flat" cmpd="sng" algn="ctr">
              <a:solidFill>
                <a:schemeClr val="bg1">
                  <a:lumMod val="65000"/>
                  <a:alpha val="42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p:cNvCxnSpPr/>
            <p:nvPr/>
          </p:nvCxnSpPr>
          <p:spPr>
            <a:xfrm>
              <a:off x="2971312" y="2279925"/>
              <a:ext cx="0" cy="4389120"/>
            </a:xfrm>
            <a:prstGeom prst="line">
              <a:avLst/>
            </a:prstGeom>
            <a:ln w="9525" cap="flat" cmpd="sng" algn="ctr">
              <a:solidFill>
                <a:schemeClr val="bg1">
                  <a:lumMod val="65000"/>
                  <a:alpha val="42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3" name="Group 152">
            <a:extLst>
              <a:ext uri="{FF2B5EF4-FFF2-40B4-BE49-F238E27FC236}">
                <a16:creationId xmlns:a16="http://schemas.microsoft.com/office/drawing/2014/main" id="{91EC4A13-7351-4183-A1D1-A795239460C5}"/>
              </a:ext>
            </a:extLst>
          </p:cNvPr>
          <p:cNvGrpSpPr/>
          <p:nvPr/>
        </p:nvGrpSpPr>
        <p:grpSpPr>
          <a:xfrm>
            <a:off x="3766066" y="5511887"/>
            <a:ext cx="7425523" cy="739551"/>
            <a:chOff x="1005136" y="3069040"/>
            <a:chExt cx="7426576" cy="739656"/>
          </a:xfrm>
        </p:grpSpPr>
        <p:sp>
          <p:nvSpPr>
            <p:cNvPr id="154" name="TextBox 38">
              <a:extLst>
                <a:ext uri="{FF2B5EF4-FFF2-40B4-BE49-F238E27FC236}">
                  <a16:creationId xmlns:a16="http://schemas.microsoft.com/office/drawing/2014/main" id="{3C7AE547-B59C-4BF7-A9CD-80FE738EBFB9}"/>
                </a:ext>
              </a:extLst>
            </p:cNvPr>
            <p:cNvSpPr txBox="1"/>
            <p:nvPr/>
          </p:nvSpPr>
          <p:spPr>
            <a:xfrm>
              <a:off x="2710422" y="3069040"/>
              <a:ext cx="4151832" cy="365760"/>
            </a:xfrm>
            <a:prstGeom prst="rect">
              <a:avLst/>
            </a:prstGeom>
            <a:noFill/>
          </p:spPr>
          <p:txBody>
            <a:bodyPr wrap="square" lIns="0" tIns="146222" rIns="182776" bIns="146222" rtlCol="0" anchor="ctr">
              <a:noAutofit/>
            </a:bodyPr>
            <a:lstStyle/>
            <a:p>
              <a:pPr defTabSz="913698">
                <a:defRPr/>
              </a:pPr>
              <a:r>
                <a:rPr lang="en-US" sz="1400" kern="0" dirty="0">
                  <a:solidFill>
                    <a:sysClr val="windowText" lastClr="000000"/>
                  </a:solidFill>
                  <a:latin typeface="Segoe UI Semibold" panose="020B0702040204020203" pitchFamily="34" charset="0"/>
                  <a:cs typeface="Segoe UI Semibold" panose="020B0702040204020203" pitchFamily="34" charset="0"/>
                </a:rPr>
                <a:t>Windows 10 1903</a:t>
              </a:r>
              <a:endParaRPr lang="en-US" sz="1100" kern="0" dirty="0">
                <a:solidFill>
                  <a:srgbClr val="505050"/>
                </a:solidFill>
                <a:latin typeface="Segoe UI Semibold" panose="020B0702040204020203" pitchFamily="34" charset="0"/>
                <a:cs typeface="Segoe UI Semibold" panose="020B0702040204020203" pitchFamily="34" charset="0"/>
              </a:endParaRPr>
            </a:p>
          </p:txBody>
        </p:sp>
        <p:grpSp>
          <p:nvGrpSpPr>
            <p:cNvPr id="155" name="Group 154">
              <a:extLst>
                <a:ext uri="{FF2B5EF4-FFF2-40B4-BE49-F238E27FC236}">
                  <a16:creationId xmlns:a16="http://schemas.microsoft.com/office/drawing/2014/main" id="{3EB9DBA5-7FA9-4A3F-BC44-6345DE759231}"/>
                </a:ext>
              </a:extLst>
            </p:cNvPr>
            <p:cNvGrpSpPr/>
            <p:nvPr/>
          </p:nvGrpSpPr>
          <p:grpSpPr>
            <a:xfrm>
              <a:off x="1005136" y="3398254"/>
              <a:ext cx="7426576" cy="410442"/>
              <a:chOff x="1005136" y="3398254"/>
              <a:chExt cx="7426576" cy="410442"/>
            </a:xfrm>
          </p:grpSpPr>
          <p:grpSp>
            <p:nvGrpSpPr>
              <p:cNvPr id="156" name="Group 155">
                <a:extLst>
                  <a:ext uri="{FF2B5EF4-FFF2-40B4-BE49-F238E27FC236}">
                    <a16:creationId xmlns:a16="http://schemas.microsoft.com/office/drawing/2014/main" id="{A737750F-5003-4C88-981D-FE8FE4F06375}"/>
                  </a:ext>
                </a:extLst>
              </p:cNvPr>
              <p:cNvGrpSpPr/>
              <p:nvPr/>
            </p:nvGrpSpPr>
            <p:grpSpPr>
              <a:xfrm>
                <a:off x="1005136" y="3398254"/>
                <a:ext cx="7426576" cy="410442"/>
                <a:chOff x="1005136" y="3398254"/>
                <a:chExt cx="7426576" cy="410442"/>
              </a:xfrm>
            </p:grpSpPr>
            <p:sp>
              <p:nvSpPr>
                <p:cNvPr id="158" name="Rounded Rectangle 119">
                  <a:extLst>
                    <a:ext uri="{FF2B5EF4-FFF2-40B4-BE49-F238E27FC236}">
                      <a16:creationId xmlns:a16="http://schemas.microsoft.com/office/drawing/2014/main" id="{1417D17F-9D80-42D6-A961-2938EBF69BBE}"/>
                    </a:ext>
                  </a:extLst>
                </p:cNvPr>
                <p:cNvSpPr/>
                <p:nvPr/>
              </p:nvSpPr>
              <p:spPr>
                <a:xfrm>
                  <a:off x="2702178" y="3398257"/>
                  <a:ext cx="1570889" cy="410439"/>
                </a:xfrm>
                <a:prstGeom prst="roundRect">
                  <a:avLst>
                    <a:gd name="adj" fmla="val 50000"/>
                  </a:avLst>
                </a:prstGeom>
                <a:solidFill>
                  <a:srgbClr val="10B2A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59" name="Rounded Rectangle 119">
                  <a:extLst>
                    <a:ext uri="{FF2B5EF4-FFF2-40B4-BE49-F238E27FC236}">
                      <a16:creationId xmlns:a16="http://schemas.microsoft.com/office/drawing/2014/main" id="{1D7D3644-D4A1-41E0-A873-B97D2C080F56}"/>
                    </a:ext>
                  </a:extLst>
                </p:cNvPr>
                <p:cNvSpPr/>
                <p:nvPr/>
              </p:nvSpPr>
              <p:spPr>
                <a:xfrm>
                  <a:off x="1005136" y="3398254"/>
                  <a:ext cx="2087646" cy="410439"/>
                </a:xfrm>
                <a:prstGeom prst="roundRect">
                  <a:avLst>
                    <a:gd name="adj" fmla="val 50000"/>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60" name="Rounded Rectangle 122">
                  <a:extLst>
                    <a:ext uri="{FF2B5EF4-FFF2-40B4-BE49-F238E27FC236}">
                      <a16:creationId xmlns:a16="http://schemas.microsoft.com/office/drawing/2014/main" id="{F0AF72A8-696B-4FA5-B6C4-27AB6F6B0EDD}"/>
                    </a:ext>
                  </a:extLst>
                </p:cNvPr>
                <p:cNvSpPr/>
                <p:nvPr/>
              </p:nvSpPr>
              <p:spPr>
                <a:xfrm>
                  <a:off x="3853265" y="3398257"/>
                  <a:ext cx="4578447" cy="410439"/>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cxnSp>
              <p:nvCxnSpPr>
                <p:cNvPr id="162" name="Straight Connector 161">
                  <a:extLst>
                    <a:ext uri="{FF2B5EF4-FFF2-40B4-BE49-F238E27FC236}">
                      <a16:creationId xmlns:a16="http://schemas.microsoft.com/office/drawing/2014/main" id="{9C1DC4E5-1045-4872-9E0C-17094FE0B5C6}"/>
                    </a:ext>
                  </a:extLst>
                </p:cNvPr>
                <p:cNvCxnSpPr>
                  <a:cxnSpLocks/>
                </p:cNvCxnSpPr>
                <p:nvPr/>
              </p:nvCxnSpPr>
              <p:spPr>
                <a:xfrm>
                  <a:off x="4081743" y="3603476"/>
                  <a:ext cx="4124931" cy="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407E09E-FB52-4D74-9AB3-18FFB057DFFC}"/>
                    </a:ext>
                  </a:extLst>
                </p:cNvPr>
                <p:cNvCxnSpPr>
                  <a:cxnSpLocks/>
                </p:cNvCxnSpPr>
                <p:nvPr/>
              </p:nvCxnSpPr>
              <p:spPr>
                <a:xfrm>
                  <a:off x="1201018" y="3603473"/>
                  <a:ext cx="1713181" cy="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23FDC865-ACD6-407A-AAE1-94520BE986EF}"/>
                    </a:ext>
                  </a:extLst>
                </p:cNvPr>
                <p:cNvGrpSpPr/>
                <p:nvPr/>
              </p:nvGrpSpPr>
              <p:grpSpPr>
                <a:xfrm rot="2700000">
                  <a:off x="2721152" y="3423872"/>
                  <a:ext cx="367029" cy="364541"/>
                  <a:chOff x="499837" y="1620100"/>
                  <a:chExt cx="265948" cy="264146"/>
                </a:xfrm>
                <a:solidFill>
                  <a:schemeClr val="bg1"/>
                </a:solidFill>
              </p:grpSpPr>
              <p:sp>
                <p:nvSpPr>
                  <p:cNvPr id="168" name="Freeform 1741">
                    <a:extLst>
                      <a:ext uri="{FF2B5EF4-FFF2-40B4-BE49-F238E27FC236}">
                        <a16:creationId xmlns:a16="http://schemas.microsoft.com/office/drawing/2014/main" id="{64DFF04F-4F76-4211-AD83-9E09AEBD07AF}"/>
                      </a:ext>
                    </a:extLst>
                  </p:cNvPr>
                  <p:cNvSpPr>
                    <a:spLocks noEditPoints="1"/>
                  </p:cNvSpPr>
                  <p:nvPr/>
                </p:nvSpPr>
                <p:spPr bwMode="auto">
                  <a:xfrm>
                    <a:off x="499837" y="1620100"/>
                    <a:ext cx="265947" cy="264144"/>
                  </a:xfrm>
                  <a:prstGeom prst="ellipse">
                    <a:avLst/>
                  </a:prstGeom>
                  <a:solidFill>
                    <a:srgbClr val="10B2A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69" name="Freeform 1741">
                    <a:extLst>
                      <a:ext uri="{FF2B5EF4-FFF2-40B4-BE49-F238E27FC236}">
                        <a16:creationId xmlns:a16="http://schemas.microsoft.com/office/drawing/2014/main" id="{9684B659-D254-42A6-979A-B47E6203C382}"/>
                      </a:ext>
                    </a:extLst>
                  </p:cNvPr>
                  <p:cNvSpPr>
                    <a:spLocks noEditPoints="1"/>
                  </p:cNvSpPr>
                  <p:nvPr/>
                </p:nvSpPr>
                <p:spPr bwMode="auto">
                  <a:xfrm>
                    <a:off x="499838" y="1620102"/>
                    <a:ext cx="265947" cy="264144"/>
                  </a:xfrm>
                  <a:custGeom>
                    <a:avLst/>
                    <a:gdLst>
                      <a:gd name="T0" fmla="*/ 63 w 125"/>
                      <a:gd name="T1" fmla="*/ 124 h 124"/>
                      <a:gd name="T2" fmla="*/ 0 w 125"/>
                      <a:gd name="T3" fmla="*/ 62 h 124"/>
                      <a:gd name="T4" fmla="*/ 63 w 125"/>
                      <a:gd name="T5" fmla="*/ 0 h 124"/>
                      <a:gd name="T6" fmla="*/ 125 w 125"/>
                      <a:gd name="T7" fmla="*/ 62 h 124"/>
                      <a:gd name="T8" fmla="*/ 63 w 125"/>
                      <a:gd name="T9" fmla="*/ 124 h 124"/>
                      <a:gd name="T10" fmla="*/ 63 w 125"/>
                      <a:gd name="T11" fmla="*/ 7 h 124"/>
                      <a:gd name="T12" fmla="*/ 8 w 125"/>
                      <a:gd name="T13" fmla="*/ 62 h 124"/>
                      <a:gd name="T14" fmla="*/ 63 w 125"/>
                      <a:gd name="T15" fmla="*/ 116 h 124"/>
                      <a:gd name="T16" fmla="*/ 117 w 125"/>
                      <a:gd name="T17" fmla="*/ 62 h 124"/>
                      <a:gd name="T18" fmla="*/ 63 w 125"/>
                      <a:gd name="T19" fmla="*/ 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4">
                        <a:moveTo>
                          <a:pt x="63" y="124"/>
                        </a:moveTo>
                        <a:cubicBezTo>
                          <a:pt x="28" y="124"/>
                          <a:pt x="0" y="96"/>
                          <a:pt x="0" y="62"/>
                        </a:cubicBezTo>
                        <a:cubicBezTo>
                          <a:pt x="0" y="28"/>
                          <a:pt x="28" y="0"/>
                          <a:pt x="63" y="0"/>
                        </a:cubicBezTo>
                        <a:cubicBezTo>
                          <a:pt x="97" y="0"/>
                          <a:pt x="125" y="28"/>
                          <a:pt x="125" y="62"/>
                        </a:cubicBezTo>
                        <a:cubicBezTo>
                          <a:pt x="125" y="96"/>
                          <a:pt x="97" y="124"/>
                          <a:pt x="63" y="124"/>
                        </a:cubicBezTo>
                        <a:moveTo>
                          <a:pt x="63" y="7"/>
                        </a:moveTo>
                        <a:cubicBezTo>
                          <a:pt x="32" y="7"/>
                          <a:pt x="8" y="32"/>
                          <a:pt x="8" y="62"/>
                        </a:cubicBezTo>
                        <a:cubicBezTo>
                          <a:pt x="8" y="92"/>
                          <a:pt x="32" y="116"/>
                          <a:pt x="63" y="116"/>
                        </a:cubicBezTo>
                        <a:cubicBezTo>
                          <a:pt x="93" y="116"/>
                          <a:pt x="117" y="92"/>
                          <a:pt x="117" y="62"/>
                        </a:cubicBezTo>
                        <a:cubicBezTo>
                          <a:pt x="117" y="32"/>
                          <a:pt x="93" y="7"/>
                          <a:pt x="63" y="7"/>
                        </a:cubicBezTo>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70" name="Freeform 1742">
                    <a:extLst>
                      <a:ext uri="{FF2B5EF4-FFF2-40B4-BE49-F238E27FC236}">
                        <a16:creationId xmlns:a16="http://schemas.microsoft.com/office/drawing/2014/main" id="{CEB411B2-7594-4B00-931F-7AEEAB91DD42}"/>
                      </a:ext>
                    </a:extLst>
                  </p:cNvPr>
                  <p:cNvSpPr>
                    <a:spLocks/>
                  </p:cNvSpPr>
                  <p:nvPr/>
                </p:nvSpPr>
                <p:spPr bwMode="auto">
                  <a:xfrm>
                    <a:off x="576466" y="1696729"/>
                    <a:ext cx="112690" cy="110887"/>
                  </a:xfrm>
                  <a:custGeom>
                    <a:avLst/>
                    <a:gdLst>
                      <a:gd name="T0" fmla="*/ 16 w 125"/>
                      <a:gd name="T1" fmla="*/ 123 h 123"/>
                      <a:gd name="T2" fmla="*/ 125 w 125"/>
                      <a:gd name="T3" fmla="*/ 17 h 123"/>
                      <a:gd name="T4" fmla="*/ 108 w 125"/>
                      <a:gd name="T5" fmla="*/ 0 h 123"/>
                      <a:gd name="T6" fmla="*/ 0 w 125"/>
                      <a:gd name="T7" fmla="*/ 107 h 123"/>
                      <a:gd name="T8" fmla="*/ 16 w 125"/>
                      <a:gd name="T9" fmla="*/ 123 h 123"/>
                    </a:gdLst>
                    <a:ahLst/>
                    <a:cxnLst>
                      <a:cxn ang="0">
                        <a:pos x="T0" y="T1"/>
                      </a:cxn>
                      <a:cxn ang="0">
                        <a:pos x="T2" y="T3"/>
                      </a:cxn>
                      <a:cxn ang="0">
                        <a:pos x="T4" y="T5"/>
                      </a:cxn>
                      <a:cxn ang="0">
                        <a:pos x="T6" y="T7"/>
                      </a:cxn>
                      <a:cxn ang="0">
                        <a:pos x="T8" y="T9"/>
                      </a:cxn>
                    </a:cxnLst>
                    <a:rect l="0" t="0" r="r" b="b"/>
                    <a:pathLst>
                      <a:path w="125" h="123">
                        <a:moveTo>
                          <a:pt x="16" y="123"/>
                        </a:moveTo>
                        <a:lnTo>
                          <a:pt x="125" y="17"/>
                        </a:lnTo>
                        <a:lnTo>
                          <a:pt x="108" y="0"/>
                        </a:lnTo>
                        <a:lnTo>
                          <a:pt x="0" y="107"/>
                        </a:lnTo>
                        <a:lnTo>
                          <a:pt x="16" y="123"/>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71" name="Freeform 1743">
                    <a:extLst>
                      <a:ext uri="{FF2B5EF4-FFF2-40B4-BE49-F238E27FC236}">
                        <a16:creationId xmlns:a16="http://schemas.microsoft.com/office/drawing/2014/main" id="{B06C0C19-7296-4B41-9DF7-C510BC0EFB49}"/>
                      </a:ext>
                    </a:extLst>
                  </p:cNvPr>
                  <p:cNvSpPr>
                    <a:spLocks/>
                  </p:cNvSpPr>
                  <p:nvPr/>
                </p:nvSpPr>
                <p:spPr bwMode="auto">
                  <a:xfrm>
                    <a:off x="576466" y="1696729"/>
                    <a:ext cx="112690" cy="110887"/>
                  </a:xfrm>
                  <a:custGeom>
                    <a:avLst/>
                    <a:gdLst>
                      <a:gd name="T0" fmla="*/ 125 w 125"/>
                      <a:gd name="T1" fmla="*/ 107 h 123"/>
                      <a:gd name="T2" fmla="*/ 16 w 125"/>
                      <a:gd name="T3" fmla="*/ 0 h 123"/>
                      <a:gd name="T4" fmla="*/ 0 w 125"/>
                      <a:gd name="T5" fmla="*/ 17 h 123"/>
                      <a:gd name="T6" fmla="*/ 108 w 125"/>
                      <a:gd name="T7" fmla="*/ 123 h 123"/>
                      <a:gd name="T8" fmla="*/ 125 w 125"/>
                      <a:gd name="T9" fmla="*/ 107 h 123"/>
                    </a:gdLst>
                    <a:ahLst/>
                    <a:cxnLst>
                      <a:cxn ang="0">
                        <a:pos x="T0" y="T1"/>
                      </a:cxn>
                      <a:cxn ang="0">
                        <a:pos x="T2" y="T3"/>
                      </a:cxn>
                      <a:cxn ang="0">
                        <a:pos x="T4" y="T5"/>
                      </a:cxn>
                      <a:cxn ang="0">
                        <a:pos x="T6" y="T7"/>
                      </a:cxn>
                      <a:cxn ang="0">
                        <a:pos x="T8" y="T9"/>
                      </a:cxn>
                    </a:cxnLst>
                    <a:rect l="0" t="0" r="r" b="b"/>
                    <a:pathLst>
                      <a:path w="125" h="123">
                        <a:moveTo>
                          <a:pt x="125" y="107"/>
                        </a:moveTo>
                        <a:lnTo>
                          <a:pt x="16" y="0"/>
                        </a:lnTo>
                        <a:lnTo>
                          <a:pt x="0" y="17"/>
                        </a:lnTo>
                        <a:lnTo>
                          <a:pt x="108" y="123"/>
                        </a:lnTo>
                        <a:lnTo>
                          <a:pt x="125" y="107"/>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cxnSp>
            <p:nvCxnSpPr>
              <p:cNvPr id="157" name="Straight Connector 156">
                <a:extLst>
                  <a:ext uri="{FF2B5EF4-FFF2-40B4-BE49-F238E27FC236}">
                    <a16:creationId xmlns:a16="http://schemas.microsoft.com/office/drawing/2014/main" id="{5B17883F-98B2-48A4-BBBC-1A310578F7AE}"/>
                  </a:ext>
                </a:extLst>
              </p:cNvPr>
              <p:cNvCxnSpPr>
                <a:cxnSpLocks/>
              </p:cNvCxnSpPr>
              <p:nvPr/>
            </p:nvCxnSpPr>
            <p:spPr>
              <a:xfrm flipV="1">
                <a:off x="3082690" y="3603473"/>
                <a:ext cx="980765" cy="463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grpSp>
      </p:grpSp>
      <p:grpSp>
        <p:nvGrpSpPr>
          <p:cNvPr id="137" name="Group 136">
            <a:extLst>
              <a:ext uri="{FF2B5EF4-FFF2-40B4-BE49-F238E27FC236}">
                <a16:creationId xmlns:a16="http://schemas.microsoft.com/office/drawing/2014/main" id="{B215FD31-0A54-4130-A4CB-5D1DEF4A01CD}"/>
              </a:ext>
            </a:extLst>
          </p:cNvPr>
          <p:cNvGrpSpPr/>
          <p:nvPr/>
        </p:nvGrpSpPr>
        <p:grpSpPr>
          <a:xfrm>
            <a:off x="2135136" y="4380274"/>
            <a:ext cx="7425523" cy="739551"/>
            <a:chOff x="1005136" y="3069040"/>
            <a:chExt cx="7426576" cy="739656"/>
          </a:xfrm>
        </p:grpSpPr>
        <p:sp>
          <p:nvSpPr>
            <p:cNvPr id="138" name="TextBox 38">
              <a:extLst>
                <a:ext uri="{FF2B5EF4-FFF2-40B4-BE49-F238E27FC236}">
                  <a16:creationId xmlns:a16="http://schemas.microsoft.com/office/drawing/2014/main" id="{83ABAD2F-9BD7-40CF-AF36-4CA15C503587}"/>
                </a:ext>
              </a:extLst>
            </p:cNvPr>
            <p:cNvSpPr txBox="1"/>
            <p:nvPr/>
          </p:nvSpPr>
          <p:spPr>
            <a:xfrm>
              <a:off x="2710422" y="3069040"/>
              <a:ext cx="4151832" cy="365760"/>
            </a:xfrm>
            <a:prstGeom prst="rect">
              <a:avLst/>
            </a:prstGeom>
            <a:noFill/>
          </p:spPr>
          <p:txBody>
            <a:bodyPr wrap="square" lIns="0" tIns="146222" rIns="182776" bIns="146222" rtlCol="0" anchor="ctr">
              <a:noAutofit/>
            </a:bodyPr>
            <a:lstStyle/>
            <a:p>
              <a:pPr defTabSz="913698">
                <a:defRPr/>
              </a:pPr>
              <a:r>
                <a:rPr lang="en-US" sz="1400" kern="0" dirty="0">
                  <a:solidFill>
                    <a:sysClr val="windowText" lastClr="000000"/>
                  </a:solidFill>
                  <a:latin typeface="Segoe UI Semibold" panose="020B0702040204020203" pitchFamily="34" charset="0"/>
                  <a:cs typeface="Segoe UI Semibold" panose="020B0702040204020203" pitchFamily="34" charset="0"/>
                </a:rPr>
                <a:t>Windows 10 1809</a:t>
              </a:r>
              <a:endParaRPr lang="en-US" sz="1100" kern="0" dirty="0">
                <a:solidFill>
                  <a:srgbClr val="505050"/>
                </a:solidFill>
                <a:latin typeface="Segoe UI Semibold" panose="020B0702040204020203" pitchFamily="34" charset="0"/>
                <a:cs typeface="Segoe UI Semibold" panose="020B0702040204020203" pitchFamily="34" charset="0"/>
              </a:endParaRPr>
            </a:p>
          </p:txBody>
        </p:sp>
        <p:grpSp>
          <p:nvGrpSpPr>
            <p:cNvPr id="139" name="Group 138">
              <a:extLst>
                <a:ext uri="{FF2B5EF4-FFF2-40B4-BE49-F238E27FC236}">
                  <a16:creationId xmlns:a16="http://schemas.microsoft.com/office/drawing/2014/main" id="{978BC035-351D-4A38-A2B4-B381EE3172CE}"/>
                </a:ext>
              </a:extLst>
            </p:cNvPr>
            <p:cNvGrpSpPr/>
            <p:nvPr/>
          </p:nvGrpSpPr>
          <p:grpSpPr>
            <a:xfrm>
              <a:off x="1005136" y="3398254"/>
              <a:ext cx="7426576" cy="410442"/>
              <a:chOff x="1005136" y="3398254"/>
              <a:chExt cx="7426576" cy="410442"/>
            </a:xfrm>
          </p:grpSpPr>
          <p:grpSp>
            <p:nvGrpSpPr>
              <p:cNvPr id="140" name="Group 139">
                <a:extLst>
                  <a:ext uri="{FF2B5EF4-FFF2-40B4-BE49-F238E27FC236}">
                    <a16:creationId xmlns:a16="http://schemas.microsoft.com/office/drawing/2014/main" id="{DB86B1BC-6C46-41B7-B106-8777610101BD}"/>
                  </a:ext>
                </a:extLst>
              </p:cNvPr>
              <p:cNvGrpSpPr/>
              <p:nvPr/>
            </p:nvGrpSpPr>
            <p:grpSpPr>
              <a:xfrm>
                <a:off x="1005136" y="3398254"/>
                <a:ext cx="7426576" cy="410442"/>
                <a:chOff x="1005136" y="3398254"/>
                <a:chExt cx="7426576" cy="410442"/>
              </a:xfrm>
            </p:grpSpPr>
            <p:sp>
              <p:nvSpPr>
                <p:cNvPr id="143" name="Rounded Rectangle 119">
                  <a:extLst>
                    <a:ext uri="{FF2B5EF4-FFF2-40B4-BE49-F238E27FC236}">
                      <a16:creationId xmlns:a16="http://schemas.microsoft.com/office/drawing/2014/main" id="{CFE3D68D-88C3-4DDB-AFBF-D2558922DF18}"/>
                    </a:ext>
                  </a:extLst>
                </p:cNvPr>
                <p:cNvSpPr/>
                <p:nvPr/>
              </p:nvSpPr>
              <p:spPr>
                <a:xfrm>
                  <a:off x="2702178" y="3398257"/>
                  <a:ext cx="1570889" cy="410439"/>
                </a:xfrm>
                <a:prstGeom prst="roundRect">
                  <a:avLst>
                    <a:gd name="adj" fmla="val 50000"/>
                  </a:avLst>
                </a:prstGeom>
                <a:solidFill>
                  <a:srgbClr val="10B2A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44" name="Rounded Rectangle 119">
                  <a:extLst>
                    <a:ext uri="{FF2B5EF4-FFF2-40B4-BE49-F238E27FC236}">
                      <a16:creationId xmlns:a16="http://schemas.microsoft.com/office/drawing/2014/main" id="{992B5AF8-907A-4E75-B1A5-F96E045AE590}"/>
                    </a:ext>
                  </a:extLst>
                </p:cNvPr>
                <p:cNvSpPr/>
                <p:nvPr/>
              </p:nvSpPr>
              <p:spPr>
                <a:xfrm>
                  <a:off x="1005136" y="3398254"/>
                  <a:ext cx="2087646" cy="410439"/>
                </a:xfrm>
                <a:prstGeom prst="roundRect">
                  <a:avLst>
                    <a:gd name="adj" fmla="val 50000"/>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45" name="Rounded Rectangle 122">
                  <a:extLst>
                    <a:ext uri="{FF2B5EF4-FFF2-40B4-BE49-F238E27FC236}">
                      <a16:creationId xmlns:a16="http://schemas.microsoft.com/office/drawing/2014/main" id="{9C85E255-697C-465C-8F7A-81545661C769}"/>
                    </a:ext>
                  </a:extLst>
                </p:cNvPr>
                <p:cNvSpPr/>
                <p:nvPr/>
              </p:nvSpPr>
              <p:spPr>
                <a:xfrm>
                  <a:off x="3853265" y="3398257"/>
                  <a:ext cx="4578447" cy="410439"/>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cxnSp>
              <p:nvCxnSpPr>
                <p:cNvPr id="146" name="Straight Connector 145">
                  <a:extLst>
                    <a:ext uri="{FF2B5EF4-FFF2-40B4-BE49-F238E27FC236}">
                      <a16:creationId xmlns:a16="http://schemas.microsoft.com/office/drawing/2014/main" id="{A4C535C6-821D-46CA-99A5-7216C805CAFB}"/>
                    </a:ext>
                  </a:extLst>
                </p:cNvPr>
                <p:cNvCxnSpPr>
                  <a:cxnSpLocks/>
                </p:cNvCxnSpPr>
                <p:nvPr/>
              </p:nvCxnSpPr>
              <p:spPr>
                <a:xfrm>
                  <a:off x="4081743" y="3603476"/>
                  <a:ext cx="4124931" cy="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17B889D-4FD8-4428-94B3-8FF2B11088BA}"/>
                    </a:ext>
                  </a:extLst>
                </p:cNvPr>
                <p:cNvCxnSpPr>
                  <a:cxnSpLocks/>
                </p:cNvCxnSpPr>
                <p:nvPr/>
              </p:nvCxnSpPr>
              <p:spPr>
                <a:xfrm>
                  <a:off x="1201018" y="3603473"/>
                  <a:ext cx="1713181" cy="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2491FA37-D346-44BB-B893-B309CBC31A51}"/>
                    </a:ext>
                  </a:extLst>
                </p:cNvPr>
                <p:cNvGrpSpPr/>
                <p:nvPr/>
              </p:nvGrpSpPr>
              <p:grpSpPr>
                <a:xfrm rot="2700000">
                  <a:off x="2721152" y="3423872"/>
                  <a:ext cx="367029" cy="364541"/>
                  <a:chOff x="499837" y="1620100"/>
                  <a:chExt cx="265948" cy="264146"/>
                </a:xfrm>
                <a:solidFill>
                  <a:schemeClr val="bg1"/>
                </a:solidFill>
              </p:grpSpPr>
              <p:sp>
                <p:nvSpPr>
                  <p:cNvPr id="149" name="Freeform 1741">
                    <a:extLst>
                      <a:ext uri="{FF2B5EF4-FFF2-40B4-BE49-F238E27FC236}">
                        <a16:creationId xmlns:a16="http://schemas.microsoft.com/office/drawing/2014/main" id="{6955858D-E141-432C-938F-65F305669342}"/>
                      </a:ext>
                    </a:extLst>
                  </p:cNvPr>
                  <p:cNvSpPr>
                    <a:spLocks noEditPoints="1"/>
                  </p:cNvSpPr>
                  <p:nvPr/>
                </p:nvSpPr>
                <p:spPr bwMode="auto">
                  <a:xfrm>
                    <a:off x="499837" y="1620100"/>
                    <a:ext cx="265947" cy="264144"/>
                  </a:xfrm>
                  <a:prstGeom prst="ellipse">
                    <a:avLst/>
                  </a:prstGeom>
                  <a:solidFill>
                    <a:srgbClr val="10B2A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0" name="Freeform 1741">
                    <a:extLst>
                      <a:ext uri="{FF2B5EF4-FFF2-40B4-BE49-F238E27FC236}">
                        <a16:creationId xmlns:a16="http://schemas.microsoft.com/office/drawing/2014/main" id="{B99950FB-4CE2-4AD5-A098-212563BCCDCC}"/>
                      </a:ext>
                    </a:extLst>
                  </p:cNvPr>
                  <p:cNvSpPr>
                    <a:spLocks noEditPoints="1"/>
                  </p:cNvSpPr>
                  <p:nvPr/>
                </p:nvSpPr>
                <p:spPr bwMode="auto">
                  <a:xfrm>
                    <a:off x="499838" y="1620102"/>
                    <a:ext cx="265947" cy="264144"/>
                  </a:xfrm>
                  <a:custGeom>
                    <a:avLst/>
                    <a:gdLst>
                      <a:gd name="T0" fmla="*/ 63 w 125"/>
                      <a:gd name="T1" fmla="*/ 124 h 124"/>
                      <a:gd name="T2" fmla="*/ 0 w 125"/>
                      <a:gd name="T3" fmla="*/ 62 h 124"/>
                      <a:gd name="T4" fmla="*/ 63 w 125"/>
                      <a:gd name="T5" fmla="*/ 0 h 124"/>
                      <a:gd name="T6" fmla="*/ 125 w 125"/>
                      <a:gd name="T7" fmla="*/ 62 h 124"/>
                      <a:gd name="T8" fmla="*/ 63 w 125"/>
                      <a:gd name="T9" fmla="*/ 124 h 124"/>
                      <a:gd name="T10" fmla="*/ 63 w 125"/>
                      <a:gd name="T11" fmla="*/ 7 h 124"/>
                      <a:gd name="T12" fmla="*/ 8 w 125"/>
                      <a:gd name="T13" fmla="*/ 62 h 124"/>
                      <a:gd name="T14" fmla="*/ 63 w 125"/>
                      <a:gd name="T15" fmla="*/ 116 h 124"/>
                      <a:gd name="T16" fmla="*/ 117 w 125"/>
                      <a:gd name="T17" fmla="*/ 62 h 124"/>
                      <a:gd name="T18" fmla="*/ 63 w 125"/>
                      <a:gd name="T19" fmla="*/ 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4">
                        <a:moveTo>
                          <a:pt x="63" y="124"/>
                        </a:moveTo>
                        <a:cubicBezTo>
                          <a:pt x="28" y="124"/>
                          <a:pt x="0" y="96"/>
                          <a:pt x="0" y="62"/>
                        </a:cubicBezTo>
                        <a:cubicBezTo>
                          <a:pt x="0" y="28"/>
                          <a:pt x="28" y="0"/>
                          <a:pt x="63" y="0"/>
                        </a:cubicBezTo>
                        <a:cubicBezTo>
                          <a:pt x="97" y="0"/>
                          <a:pt x="125" y="28"/>
                          <a:pt x="125" y="62"/>
                        </a:cubicBezTo>
                        <a:cubicBezTo>
                          <a:pt x="125" y="96"/>
                          <a:pt x="97" y="124"/>
                          <a:pt x="63" y="124"/>
                        </a:cubicBezTo>
                        <a:moveTo>
                          <a:pt x="63" y="7"/>
                        </a:moveTo>
                        <a:cubicBezTo>
                          <a:pt x="32" y="7"/>
                          <a:pt x="8" y="32"/>
                          <a:pt x="8" y="62"/>
                        </a:cubicBezTo>
                        <a:cubicBezTo>
                          <a:pt x="8" y="92"/>
                          <a:pt x="32" y="116"/>
                          <a:pt x="63" y="116"/>
                        </a:cubicBezTo>
                        <a:cubicBezTo>
                          <a:pt x="93" y="116"/>
                          <a:pt x="117" y="92"/>
                          <a:pt x="117" y="62"/>
                        </a:cubicBezTo>
                        <a:cubicBezTo>
                          <a:pt x="117" y="32"/>
                          <a:pt x="93" y="7"/>
                          <a:pt x="63" y="7"/>
                        </a:cubicBezTo>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1" name="Freeform 1742">
                    <a:extLst>
                      <a:ext uri="{FF2B5EF4-FFF2-40B4-BE49-F238E27FC236}">
                        <a16:creationId xmlns:a16="http://schemas.microsoft.com/office/drawing/2014/main" id="{CF017015-03DF-4961-9C0B-03476596DE30}"/>
                      </a:ext>
                    </a:extLst>
                  </p:cNvPr>
                  <p:cNvSpPr>
                    <a:spLocks/>
                  </p:cNvSpPr>
                  <p:nvPr/>
                </p:nvSpPr>
                <p:spPr bwMode="auto">
                  <a:xfrm>
                    <a:off x="576466" y="1696729"/>
                    <a:ext cx="112690" cy="110887"/>
                  </a:xfrm>
                  <a:custGeom>
                    <a:avLst/>
                    <a:gdLst>
                      <a:gd name="T0" fmla="*/ 16 w 125"/>
                      <a:gd name="T1" fmla="*/ 123 h 123"/>
                      <a:gd name="T2" fmla="*/ 125 w 125"/>
                      <a:gd name="T3" fmla="*/ 17 h 123"/>
                      <a:gd name="T4" fmla="*/ 108 w 125"/>
                      <a:gd name="T5" fmla="*/ 0 h 123"/>
                      <a:gd name="T6" fmla="*/ 0 w 125"/>
                      <a:gd name="T7" fmla="*/ 107 h 123"/>
                      <a:gd name="T8" fmla="*/ 16 w 125"/>
                      <a:gd name="T9" fmla="*/ 123 h 123"/>
                    </a:gdLst>
                    <a:ahLst/>
                    <a:cxnLst>
                      <a:cxn ang="0">
                        <a:pos x="T0" y="T1"/>
                      </a:cxn>
                      <a:cxn ang="0">
                        <a:pos x="T2" y="T3"/>
                      </a:cxn>
                      <a:cxn ang="0">
                        <a:pos x="T4" y="T5"/>
                      </a:cxn>
                      <a:cxn ang="0">
                        <a:pos x="T6" y="T7"/>
                      </a:cxn>
                      <a:cxn ang="0">
                        <a:pos x="T8" y="T9"/>
                      </a:cxn>
                    </a:cxnLst>
                    <a:rect l="0" t="0" r="r" b="b"/>
                    <a:pathLst>
                      <a:path w="125" h="123">
                        <a:moveTo>
                          <a:pt x="16" y="123"/>
                        </a:moveTo>
                        <a:lnTo>
                          <a:pt x="125" y="17"/>
                        </a:lnTo>
                        <a:lnTo>
                          <a:pt x="108" y="0"/>
                        </a:lnTo>
                        <a:lnTo>
                          <a:pt x="0" y="107"/>
                        </a:lnTo>
                        <a:lnTo>
                          <a:pt x="16" y="123"/>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2" name="Freeform 1743">
                    <a:extLst>
                      <a:ext uri="{FF2B5EF4-FFF2-40B4-BE49-F238E27FC236}">
                        <a16:creationId xmlns:a16="http://schemas.microsoft.com/office/drawing/2014/main" id="{391ED014-9232-4FC4-81D3-6E3825AC33E2}"/>
                      </a:ext>
                    </a:extLst>
                  </p:cNvPr>
                  <p:cNvSpPr>
                    <a:spLocks/>
                  </p:cNvSpPr>
                  <p:nvPr/>
                </p:nvSpPr>
                <p:spPr bwMode="auto">
                  <a:xfrm>
                    <a:off x="576466" y="1696729"/>
                    <a:ext cx="112690" cy="110887"/>
                  </a:xfrm>
                  <a:custGeom>
                    <a:avLst/>
                    <a:gdLst>
                      <a:gd name="T0" fmla="*/ 125 w 125"/>
                      <a:gd name="T1" fmla="*/ 107 h 123"/>
                      <a:gd name="T2" fmla="*/ 16 w 125"/>
                      <a:gd name="T3" fmla="*/ 0 h 123"/>
                      <a:gd name="T4" fmla="*/ 0 w 125"/>
                      <a:gd name="T5" fmla="*/ 17 h 123"/>
                      <a:gd name="T6" fmla="*/ 108 w 125"/>
                      <a:gd name="T7" fmla="*/ 123 h 123"/>
                      <a:gd name="T8" fmla="*/ 125 w 125"/>
                      <a:gd name="T9" fmla="*/ 107 h 123"/>
                    </a:gdLst>
                    <a:ahLst/>
                    <a:cxnLst>
                      <a:cxn ang="0">
                        <a:pos x="T0" y="T1"/>
                      </a:cxn>
                      <a:cxn ang="0">
                        <a:pos x="T2" y="T3"/>
                      </a:cxn>
                      <a:cxn ang="0">
                        <a:pos x="T4" y="T5"/>
                      </a:cxn>
                      <a:cxn ang="0">
                        <a:pos x="T6" y="T7"/>
                      </a:cxn>
                      <a:cxn ang="0">
                        <a:pos x="T8" y="T9"/>
                      </a:cxn>
                    </a:cxnLst>
                    <a:rect l="0" t="0" r="r" b="b"/>
                    <a:pathLst>
                      <a:path w="125" h="123">
                        <a:moveTo>
                          <a:pt x="125" y="107"/>
                        </a:moveTo>
                        <a:lnTo>
                          <a:pt x="16" y="0"/>
                        </a:lnTo>
                        <a:lnTo>
                          <a:pt x="0" y="17"/>
                        </a:lnTo>
                        <a:lnTo>
                          <a:pt x="108" y="123"/>
                        </a:lnTo>
                        <a:lnTo>
                          <a:pt x="125" y="107"/>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cxnSp>
            <p:nvCxnSpPr>
              <p:cNvPr id="142" name="Straight Connector 141">
                <a:extLst>
                  <a:ext uri="{FF2B5EF4-FFF2-40B4-BE49-F238E27FC236}">
                    <a16:creationId xmlns:a16="http://schemas.microsoft.com/office/drawing/2014/main" id="{82D0FDBA-21E8-4851-9A11-977EE4787407}"/>
                  </a:ext>
                </a:extLst>
              </p:cNvPr>
              <p:cNvCxnSpPr>
                <a:cxnSpLocks/>
              </p:cNvCxnSpPr>
              <p:nvPr/>
            </p:nvCxnSpPr>
            <p:spPr>
              <a:xfrm flipV="1">
                <a:off x="3082690" y="3603473"/>
                <a:ext cx="980765" cy="463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grpSp>
      </p:grpSp>
      <p:grpSp>
        <p:nvGrpSpPr>
          <p:cNvPr id="122" name="Group 121">
            <a:extLst>
              <a:ext uri="{FF2B5EF4-FFF2-40B4-BE49-F238E27FC236}">
                <a16:creationId xmlns:a16="http://schemas.microsoft.com/office/drawing/2014/main" id="{9CEB4601-63FF-42DC-B304-16775923A98A}"/>
              </a:ext>
            </a:extLst>
          </p:cNvPr>
          <p:cNvGrpSpPr/>
          <p:nvPr/>
        </p:nvGrpSpPr>
        <p:grpSpPr>
          <a:xfrm>
            <a:off x="498598" y="3401190"/>
            <a:ext cx="7425523" cy="739551"/>
            <a:chOff x="1005136" y="3069040"/>
            <a:chExt cx="7426576" cy="739656"/>
          </a:xfrm>
        </p:grpSpPr>
        <p:sp>
          <p:nvSpPr>
            <p:cNvPr id="123" name="TextBox 38">
              <a:extLst>
                <a:ext uri="{FF2B5EF4-FFF2-40B4-BE49-F238E27FC236}">
                  <a16:creationId xmlns:a16="http://schemas.microsoft.com/office/drawing/2014/main" id="{21FB0783-5396-48E8-8441-1346AB572F79}"/>
                </a:ext>
              </a:extLst>
            </p:cNvPr>
            <p:cNvSpPr txBox="1"/>
            <p:nvPr/>
          </p:nvSpPr>
          <p:spPr>
            <a:xfrm>
              <a:off x="2710422" y="3069040"/>
              <a:ext cx="4151832" cy="365760"/>
            </a:xfrm>
            <a:prstGeom prst="rect">
              <a:avLst/>
            </a:prstGeom>
            <a:noFill/>
          </p:spPr>
          <p:txBody>
            <a:bodyPr wrap="square" lIns="0" tIns="146222" rIns="182776" bIns="146222" rtlCol="0" anchor="ctr">
              <a:noAutofit/>
            </a:bodyPr>
            <a:lstStyle/>
            <a:p>
              <a:pPr defTabSz="913698">
                <a:defRPr/>
              </a:pPr>
              <a:r>
                <a:rPr lang="en-US" sz="1400" kern="0" dirty="0">
                  <a:solidFill>
                    <a:sysClr val="windowText" lastClr="000000"/>
                  </a:solidFill>
                  <a:latin typeface="Segoe UI Semibold" panose="020B0702040204020203" pitchFamily="34" charset="0"/>
                  <a:cs typeface="Segoe UI Semibold" panose="020B0702040204020203" pitchFamily="34" charset="0"/>
                </a:rPr>
                <a:t>Windows 10 1803</a:t>
              </a:r>
              <a:endParaRPr lang="en-US" sz="1100" kern="0" dirty="0">
                <a:solidFill>
                  <a:srgbClr val="505050"/>
                </a:solidFill>
                <a:latin typeface="Segoe UI Semibold" panose="020B0702040204020203" pitchFamily="34" charset="0"/>
                <a:cs typeface="Segoe UI Semibold" panose="020B0702040204020203" pitchFamily="34" charset="0"/>
              </a:endParaRPr>
            </a:p>
          </p:txBody>
        </p:sp>
        <p:grpSp>
          <p:nvGrpSpPr>
            <p:cNvPr id="124" name="Group 123">
              <a:extLst>
                <a:ext uri="{FF2B5EF4-FFF2-40B4-BE49-F238E27FC236}">
                  <a16:creationId xmlns:a16="http://schemas.microsoft.com/office/drawing/2014/main" id="{DC8A40CF-76A4-4171-AFB6-CA3E9A4E5E62}"/>
                </a:ext>
              </a:extLst>
            </p:cNvPr>
            <p:cNvGrpSpPr/>
            <p:nvPr/>
          </p:nvGrpSpPr>
          <p:grpSpPr>
            <a:xfrm>
              <a:off x="1005136" y="3398254"/>
              <a:ext cx="7426576" cy="410442"/>
              <a:chOff x="1005136" y="3398254"/>
              <a:chExt cx="7426576" cy="410442"/>
            </a:xfrm>
          </p:grpSpPr>
          <p:grpSp>
            <p:nvGrpSpPr>
              <p:cNvPr id="125" name="Group 124">
                <a:extLst>
                  <a:ext uri="{FF2B5EF4-FFF2-40B4-BE49-F238E27FC236}">
                    <a16:creationId xmlns:a16="http://schemas.microsoft.com/office/drawing/2014/main" id="{90957D42-9D26-463F-838E-FC4FDEABE21A}"/>
                  </a:ext>
                </a:extLst>
              </p:cNvPr>
              <p:cNvGrpSpPr/>
              <p:nvPr/>
            </p:nvGrpSpPr>
            <p:grpSpPr>
              <a:xfrm>
                <a:off x="1005136" y="3398254"/>
                <a:ext cx="7426576" cy="410442"/>
                <a:chOff x="1005136" y="3398254"/>
                <a:chExt cx="7426576" cy="410442"/>
              </a:xfrm>
            </p:grpSpPr>
            <p:sp>
              <p:nvSpPr>
                <p:cNvPr id="127" name="Rounded Rectangle 119">
                  <a:extLst>
                    <a:ext uri="{FF2B5EF4-FFF2-40B4-BE49-F238E27FC236}">
                      <a16:creationId xmlns:a16="http://schemas.microsoft.com/office/drawing/2014/main" id="{B7D9A3EE-49DC-4E42-9B1C-302D3A7A257E}"/>
                    </a:ext>
                  </a:extLst>
                </p:cNvPr>
                <p:cNvSpPr/>
                <p:nvPr/>
              </p:nvSpPr>
              <p:spPr>
                <a:xfrm>
                  <a:off x="2702178" y="3398257"/>
                  <a:ext cx="1570889" cy="410439"/>
                </a:xfrm>
                <a:prstGeom prst="roundRect">
                  <a:avLst>
                    <a:gd name="adj" fmla="val 50000"/>
                  </a:avLst>
                </a:prstGeom>
                <a:solidFill>
                  <a:srgbClr val="10B2A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28" name="Rounded Rectangle 119">
                  <a:extLst>
                    <a:ext uri="{FF2B5EF4-FFF2-40B4-BE49-F238E27FC236}">
                      <a16:creationId xmlns:a16="http://schemas.microsoft.com/office/drawing/2014/main" id="{E0B1D51F-818E-4D77-B8C3-48DC3BD50C48}"/>
                    </a:ext>
                  </a:extLst>
                </p:cNvPr>
                <p:cNvSpPr/>
                <p:nvPr/>
              </p:nvSpPr>
              <p:spPr>
                <a:xfrm>
                  <a:off x="1005136" y="3398254"/>
                  <a:ext cx="2087646" cy="410439"/>
                </a:xfrm>
                <a:prstGeom prst="roundRect">
                  <a:avLst>
                    <a:gd name="adj" fmla="val 50000"/>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29" name="Rounded Rectangle 122">
                  <a:extLst>
                    <a:ext uri="{FF2B5EF4-FFF2-40B4-BE49-F238E27FC236}">
                      <a16:creationId xmlns:a16="http://schemas.microsoft.com/office/drawing/2014/main" id="{1EDB970C-150C-4AA0-BC2F-2BD8B760B8BE}"/>
                    </a:ext>
                  </a:extLst>
                </p:cNvPr>
                <p:cNvSpPr/>
                <p:nvPr/>
              </p:nvSpPr>
              <p:spPr>
                <a:xfrm>
                  <a:off x="3853265" y="3398257"/>
                  <a:ext cx="4578447" cy="410439"/>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cxnSp>
              <p:nvCxnSpPr>
                <p:cNvPr id="130" name="Straight Connector 129">
                  <a:extLst>
                    <a:ext uri="{FF2B5EF4-FFF2-40B4-BE49-F238E27FC236}">
                      <a16:creationId xmlns:a16="http://schemas.microsoft.com/office/drawing/2014/main" id="{717968C2-AC93-48EC-96A4-BEBD8DBD93C5}"/>
                    </a:ext>
                  </a:extLst>
                </p:cNvPr>
                <p:cNvCxnSpPr>
                  <a:cxnSpLocks/>
                </p:cNvCxnSpPr>
                <p:nvPr/>
              </p:nvCxnSpPr>
              <p:spPr>
                <a:xfrm>
                  <a:off x="4081743" y="3603476"/>
                  <a:ext cx="4124931" cy="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DC5FF71-7441-488F-AA46-452698102671}"/>
                    </a:ext>
                  </a:extLst>
                </p:cNvPr>
                <p:cNvCxnSpPr>
                  <a:cxnSpLocks/>
                </p:cNvCxnSpPr>
                <p:nvPr/>
              </p:nvCxnSpPr>
              <p:spPr>
                <a:xfrm>
                  <a:off x="1201018" y="3603473"/>
                  <a:ext cx="1713181" cy="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BE8C7548-6F10-448F-9C6D-5D144CA791FD}"/>
                    </a:ext>
                  </a:extLst>
                </p:cNvPr>
                <p:cNvGrpSpPr/>
                <p:nvPr/>
              </p:nvGrpSpPr>
              <p:grpSpPr>
                <a:xfrm rot="2700000">
                  <a:off x="2721152" y="3423872"/>
                  <a:ext cx="367029" cy="364541"/>
                  <a:chOff x="499837" y="1620100"/>
                  <a:chExt cx="265948" cy="264146"/>
                </a:xfrm>
                <a:solidFill>
                  <a:schemeClr val="bg1"/>
                </a:solidFill>
              </p:grpSpPr>
              <p:sp>
                <p:nvSpPr>
                  <p:cNvPr id="133" name="Freeform 1741">
                    <a:extLst>
                      <a:ext uri="{FF2B5EF4-FFF2-40B4-BE49-F238E27FC236}">
                        <a16:creationId xmlns:a16="http://schemas.microsoft.com/office/drawing/2014/main" id="{3C715AB3-C448-4679-905C-837DA674174C}"/>
                      </a:ext>
                    </a:extLst>
                  </p:cNvPr>
                  <p:cNvSpPr>
                    <a:spLocks noEditPoints="1"/>
                  </p:cNvSpPr>
                  <p:nvPr/>
                </p:nvSpPr>
                <p:spPr bwMode="auto">
                  <a:xfrm>
                    <a:off x="499837" y="1620100"/>
                    <a:ext cx="265947" cy="264144"/>
                  </a:xfrm>
                  <a:prstGeom prst="ellipse">
                    <a:avLst/>
                  </a:prstGeom>
                  <a:solidFill>
                    <a:srgbClr val="10B2A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34" name="Freeform 1741">
                    <a:extLst>
                      <a:ext uri="{FF2B5EF4-FFF2-40B4-BE49-F238E27FC236}">
                        <a16:creationId xmlns:a16="http://schemas.microsoft.com/office/drawing/2014/main" id="{D58815C7-633E-4942-BFA8-0F30596BA138}"/>
                      </a:ext>
                    </a:extLst>
                  </p:cNvPr>
                  <p:cNvSpPr>
                    <a:spLocks noEditPoints="1"/>
                  </p:cNvSpPr>
                  <p:nvPr/>
                </p:nvSpPr>
                <p:spPr bwMode="auto">
                  <a:xfrm>
                    <a:off x="499838" y="1620102"/>
                    <a:ext cx="265947" cy="264144"/>
                  </a:xfrm>
                  <a:custGeom>
                    <a:avLst/>
                    <a:gdLst>
                      <a:gd name="T0" fmla="*/ 63 w 125"/>
                      <a:gd name="T1" fmla="*/ 124 h 124"/>
                      <a:gd name="T2" fmla="*/ 0 w 125"/>
                      <a:gd name="T3" fmla="*/ 62 h 124"/>
                      <a:gd name="T4" fmla="*/ 63 w 125"/>
                      <a:gd name="T5" fmla="*/ 0 h 124"/>
                      <a:gd name="T6" fmla="*/ 125 w 125"/>
                      <a:gd name="T7" fmla="*/ 62 h 124"/>
                      <a:gd name="T8" fmla="*/ 63 w 125"/>
                      <a:gd name="T9" fmla="*/ 124 h 124"/>
                      <a:gd name="T10" fmla="*/ 63 w 125"/>
                      <a:gd name="T11" fmla="*/ 7 h 124"/>
                      <a:gd name="T12" fmla="*/ 8 w 125"/>
                      <a:gd name="T13" fmla="*/ 62 h 124"/>
                      <a:gd name="T14" fmla="*/ 63 w 125"/>
                      <a:gd name="T15" fmla="*/ 116 h 124"/>
                      <a:gd name="T16" fmla="*/ 117 w 125"/>
                      <a:gd name="T17" fmla="*/ 62 h 124"/>
                      <a:gd name="T18" fmla="*/ 63 w 125"/>
                      <a:gd name="T19" fmla="*/ 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4">
                        <a:moveTo>
                          <a:pt x="63" y="124"/>
                        </a:moveTo>
                        <a:cubicBezTo>
                          <a:pt x="28" y="124"/>
                          <a:pt x="0" y="96"/>
                          <a:pt x="0" y="62"/>
                        </a:cubicBezTo>
                        <a:cubicBezTo>
                          <a:pt x="0" y="28"/>
                          <a:pt x="28" y="0"/>
                          <a:pt x="63" y="0"/>
                        </a:cubicBezTo>
                        <a:cubicBezTo>
                          <a:pt x="97" y="0"/>
                          <a:pt x="125" y="28"/>
                          <a:pt x="125" y="62"/>
                        </a:cubicBezTo>
                        <a:cubicBezTo>
                          <a:pt x="125" y="96"/>
                          <a:pt x="97" y="124"/>
                          <a:pt x="63" y="124"/>
                        </a:cubicBezTo>
                        <a:moveTo>
                          <a:pt x="63" y="7"/>
                        </a:moveTo>
                        <a:cubicBezTo>
                          <a:pt x="32" y="7"/>
                          <a:pt x="8" y="32"/>
                          <a:pt x="8" y="62"/>
                        </a:cubicBezTo>
                        <a:cubicBezTo>
                          <a:pt x="8" y="92"/>
                          <a:pt x="32" y="116"/>
                          <a:pt x="63" y="116"/>
                        </a:cubicBezTo>
                        <a:cubicBezTo>
                          <a:pt x="93" y="116"/>
                          <a:pt x="117" y="92"/>
                          <a:pt x="117" y="62"/>
                        </a:cubicBezTo>
                        <a:cubicBezTo>
                          <a:pt x="117" y="32"/>
                          <a:pt x="93" y="7"/>
                          <a:pt x="63" y="7"/>
                        </a:cubicBezTo>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35" name="Freeform 1742">
                    <a:extLst>
                      <a:ext uri="{FF2B5EF4-FFF2-40B4-BE49-F238E27FC236}">
                        <a16:creationId xmlns:a16="http://schemas.microsoft.com/office/drawing/2014/main" id="{2E720346-9AD7-4491-915E-6669CE548796}"/>
                      </a:ext>
                    </a:extLst>
                  </p:cNvPr>
                  <p:cNvSpPr>
                    <a:spLocks/>
                  </p:cNvSpPr>
                  <p:nvPr/>
                </p:nvSpPr>
                <p:spPr bwMode="auto">
                  <a:xfrm>
                    <a:off x="576466" y="1696729"/>
                    <a:ext cx="112690" cy="110887"/>
                  </a:xfrm>
                  <a:custGeom>
                    <a:avLst/>
                    <a:gdLst>
                      <a:gd name="T0" fmla="*/ 16 w 125"/>
                      <a:gd name="T1" fmla="*/ 123 h 123"/>
                      <a:gd name="T2" fmla="*/ 125 w 125"/>
                      <a:gd name="T3" fmla="*/ 17 h 123"/>
                      <a:gd name="T4" fmla="*/ 108 w 125"/>
                      <a:gd name="T5" fmla="*/ 0 h 123"/>
                      <a:gd name="T6" fmla="*/ 0 w 125"/>
                      <a:gd name="T7" fmla="*/ 107 h 123"/>
                      <a:gd name="T8" fmla="*/ 16 w 125"/>
                      <a:gd name="T9" fmla="*/ 123 h 123"/>
                    </a:gdLst>
                    <a:ahLst/>
                    <a:cxnLst>
                      <a:cxn ang="0">
                        <a:pos x="T0" y="T1"/>
                      </a:cxn>
                      <a:cxn ang="0">
                        <a:pos x="T2" y="T3"/>
                      </a:cxn>
                      <a:cxn ang="0">
                        <a:pos x="T4" y="T5"/>
                      </a:cxn>
                      <a:cxn ang="0">
                        <a:pos x="T6" y="T7"/>
                      </a:cxn>
                      <a:cxn ang="0">
                        <a:pos x="T8" y="T9"/>
                      </a:cxn>
                    </a:cxnLst>
                    <a:rect l="0" t="0" r="r" b="b"/>
                    <a:pathLst>
                      <a:path w="125" h="123">
                        <a:moveTo>
                          <a:pt x="16" y="123"/>
                        </a:moveTo>
                        <a:lnTo>
                          <a:pt x="125" y="17"/>
                        </a:lnTo>
                        <a:lnTo>
                          <a:pt x="108" y="0"/>
                        </a:lnTo>
                        <a:lnTo>
                          <a:pt x="0" y="107"/>
                        </a:lnTo>
                        <a:lnTo>
                          <a:pt x="16" y="123"/>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36" name="Freeform 1743">
                    <a:extLst>
                      <a:ext uri="{FF2B5EF4-FFF2-40B4-BE49-F238E27FC236}">
                        <a16:creationId xmlns:a16="http://schemas.microsoft.com/office/drawing/2014/main" id="{D6E0606D-62C7-49AA-9014-30C0B474A3A3}"/>
                      </a:ext>
                    </a:extLst>
                  </p:cNvPr>
                  <p:cNvSpPr>
                    <a:spLocks/>
                  </p:cNvSpPr>
                  <p:nvPr/>
                </p:nvSpPr>
                <p:spPr bwMode="auto">
                  <a:xfrm>
                    <a:off x="576466" y="1696729"/>
                    <a:ext cx="112690" cy="110887"/>
                  </a:xfrm>
                  <a:custGeom>
                    <a:avLst/>
                    <a:gdLst>
                      <a:gd name="T0" fmla="*/ 125 w 125"/>
                      <a:gd name="T1" fmla="*/ 107 h 123"/>
                      <a:gd name="T2" fmla="*/ 16 w 125"/>
                      <a:gd name="T3" fmla="*/ 0 h 123"/>
                      <a:gd name="T4" fmla="*/ 0 w 125"/>
                      <a:gd name="T5" fmla="*/ 17 h 123"/>
                      <a:gd name="T6" fmla="*/ 108 w 125"/>
                      <a:gd name="T7" fmla="*/ 123 h 123"/>
                      <a:gd name="T8" fmla="*/ 125 w 125"/>
                      <a:gd name="T9" fmla="*/ 107 h 123"/>
                    </a:gdLst>
                    <a:ahLst/>
                    <a:cxnLst>
                      <a:cxn ang="0">
                        <a:pos x="T0" y="T1"/>
                      </a:cxn>
                      <a:cxn ang="0">
                        <a:pos x="T2" y="T3"/>
                      </a:cxn>
                      <a:cxn ang="0">
                        <a:pos x="T4" y="T5"/>
                      </a:cxn>
                      <a:cxn ang="0">
                        <a:pos x="T6" y="T7"/>
                      </a:cxn>
                      <a:cxn ang="0">
                        <a:pos x="T8" y="T9"/>
                      </a:cxn>
                    </a:cxnLst>
                    <a:rect l="0" t="0" r="r" b="b"/>
                    <a:pathLst>
                      <a:path w="125" h="123">
                        <a:moveTo>
                          <a:pt x="125" y="107"/>
                        </a:moveTo>
                        <a:lnTo>
                          <a:pt x="16" y="0"/>
                        </a:lnTo>
                        <a:lnTo>
                          <a:pt x="0" y="17"/>
                        </a:lnTo>
                        <a:lnTo>
                          <a:pt x="108" y="123"/>
                        </a:lnTo>
                        <a:lnTo>
                          <a:pt x="125" y="107"/>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cxnSp>
            <p:nvCxnSpPr>
              <p:cNvPr id="126" name="Straight Connector 125">
                <a:extLst>
                  <a:ext uri="{FF2B5EF4-FFF2-40B4-BE49-F238E27FC236}">
                    <a16:creationId xmlns:a16="http://schemas.microsoft.com/office/drawing/2014/main" id="{11E44C00-9A0A-42EA-9BCE-634FB241D696}"/>
                  </a:ext>
                </a:extLst>
              </p:cNvPr>
              <p:cNvCxnSpPr>
                <a:cxnSpLocks/>
              </p:cNvCxnSpPr>
              <p:nvPr/>
            </p:nvCxnSpPr>
            <p:spPr>
              <a:xfrm flipV="1">
                <a:off x="3082690" y="3603473"/>
                <a:ext cx="980765" cy="463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AEE4E3B7-925E-4E8C-B5A6-A41F73342EDC}"/>
              </a:ext>
            </a:extLst>
          </p:cNvPr>
          <p:cNvGrpSpPr/>
          <p:nvPr/>
        </p:nvGrpSpPr>
        <p:grpSpPr>
          <a:xfrm>
            <a:off x="-1211406" y="2446217"/>
            <a:ext cx="7425523" cy="739551"/>
            <a:chOff x="1005136" y="3069040"/>
            <a:chExt cx="7426576" cy="739656"/>
          </a:xfrm>
        </p:grpSpPr>
        <p:sp>
          <p:nvSpPr>
            <p:cNvPr id="108" name="TextBox 38">
              <a:extLst>
                <a:ext uri="{FF2B5EF4-FFF2-40B4-BE49-F238E27FC236}">
                  <a16:creationId xmlns:a16="http://schemas.microsoft.com/office/drawing/2014/main" id="{A1CAFF20-23D2-4907-901A-065FD835BD0B}"/>
                </a:ext>
              </a:extLst>
            </p:cNvPr>
            <p:cNvSpPr txBox="1"/>
            <p:nvPr/>
          </p:nvSpPr>
          <p:spPr>
            <a:xfrm>
              <a:off x="2710422" y="3069040"/>
              <a:ext cx="4151832" cy="365760"/>
            </a:xfrm>
            <a:prstGeom prst="rect">
              <a:avLst/>
            </a:prstGeom>
            <a:noFill/>
          </p:spPr>
          <p:txBody>
            <a:bodyPr wrap="square" lIns="0" tIns="146222" rIns="182776" bIns="146222" rtlCol="0" anchor="ctr">
              <a:noAutofit/>
            </a:bodyPr>
            <a:lstStyle/>
            <a:p>
              <a:pPr defTabSz="913698">
                <a:defRPr/>
              </a:pPr>
              <a:r>
                <a:rPr lang="en-US" sz="1400" kern="0" dirty="0">
                  <a:solidFill>
                    <a:sysClr val="windowText" lastClr="000000"/>
                  </a:solidFill>
                  <a:latin typeface="Segoe UI Semibold" panose="020B0702040204020203" pitchFamily="34" charset="0"/>
                  <a:cs typeface="Segoe UI Semibold" panose="020B0702040204020203" pitchFamily="34" charset="0"/>
                </a:rPr>
                <a:t>Windows 10 1709</a:t>
              </a:r>
              <a:endParaRPr lang="en-US" sz="1100" kern="0" dirty="0">
                <a:solidFill>
                  <a:srgbClr val="505050"/>
                </a:solidFill>
                <a:latin typeface="Segoe UI Semibold" panose="020B0702040204020203" pitchFamily="34" charset="0"/>
                <a:cs typeface="Segoe UI Semibold" panose="020B0702040204020203" pitchFamily="34" charset="0"/>
              </a:endParaRPr>
            </a:p>
          </p:txBody>
        </p:sp>
        <p:grpSp>
          <p:nvGrpSpPr>
            <p:cNvPr id="109" name="Group 108">
              <a:extLst>
                <a:ext uri="{FF2B5EF4-FFF2-40B4-BE49-F238E27FC236}">
                  <a16:creationId xmlns:a16="http://schemas.microsoft.com/office/drawing/2014/main" id="{A9E60A86-0C75-49E7-8320-C52DB11D4D20}"/>
                </a:ext>
              </a:extLst>
            </p:cNvPr>
            <p:cNvGrpSpPr/>
            <p:nvPr/>
          </p:nvGrpSpPr>
          <p:grpSpPr>
            <a:xfrm>
              <a:off x="1005136" y="3398254"/>
              <a:ext cx="7426576" cy="410442"/>
              <a:chOff x="1005136" y="3398254"/>
              <a:chExt cx="7426576" cy="410442"/>
            </a:xfrm>
          </p:grpSpPr>
          <p:grpSp>
            <p:nvGrpSpPr>
              <p:cNvPr id="110" name="Group 109">
                <a:extLst>
                  <a:ext uri="{FF2B5EF4-FFF2-40B4-BE49-F238E27FC236}">
                    <a16:creationId xmlns:a16="http://schemas.microsoft.com/office/drawing/2014/main" id="{42B20FFD-67D8-41DE-9BDF-F4B33E52DE37}"/>
                  </a:ext>
                </a:extLst>
              </p:cNvPr>
              <p:cNvGrpSpPr/>
              <p:nvPr/>
            </p:nvGrpSpPr>
            <p:grpSpPr>
              <a:xfrm>
                <a:off x="1005136" y="3398254"/>
                <a:ext cx="7426576" cy="410442"/>
                <a:chOff x="1005136" y="3398254"/>
                <a:chExt cx="7426576" cy="410442"/>
              </a:xfrm>
            </p:grpSpPr>
            <p:sp>
              <p:nvSpPr>
                <p:cNvPr id="112" name="Rounded Rectangle 119">
                  <a:extLst>
                    <a:ext uri="{FF2B5EF4-FFF2-40B4-BE49-F238E27FC236}">
                      <a16:creationId xmlns:a16="http://schemas.microsoft.com/office/drawing/2014/main" id="{45F9F642-AD6F-4A6A-85A7-77370C16E81D}"/>
                    </a:ext>
                  </a:extLst>
                </p:cNvPr>
                <p:cNvSpPr/>
                <p:nvPr/>
              </p:nvSpPr>
              <p:spPr>
                <a:xfrm>
                  <a:off x="2702178" y="3398257"/>
                  <a:ext cx="1570889" cy="410439"/>
                </a:xfrm>
                <a:prstGeom prst="roundRect">
                  <a:avLst>
                    <a:gd name="adj" fmla="val 50000"/>
                  </a:avLst>
                </a:prstGeom>
                <a:solidFill>
                  <a:srgbClr val="10B2A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13" name="Rounded Rectangle 119">
                  <a:extLst>
                    <a:ext uri="{FF2B5EF4-FFF2-40B4-BE49-F238E27FC236}">
                      <a16:creationId xmlns:a16="http://schemas.microsoft.com/office/drawing/2014/main" id="{5417617E-BD1D-40CD-B6F8-5FBED7049EB0}"/>
                    </a:ext>
                  </a:extLst>
                </p:cNvPr>
                <p:cNvSpPr/>
                <p:nvPr/>
              </p:nvSpPr>
              <p:spPr>
                <a:xfrm>
                  <a:off x="1005136" y="3398254"/>
                  <a:ext cx="2087646" cy="410439"/>
                </a:xfrm>
                <a:prstGeom prst="roundRect">
                  <a:avLst>
                    <a:gd name="adj" fmla="val 50000"/>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14" name="Rounded Rectangle 122">
                  <a:extLst>
                    <a:ext uri="{FF2B5EF4-FFF2-40B4-BE49-F238E27FC236}">
                      <a16:creationId xmlns:a16="http://schemas.microsoft.com/office/drawing/2014/main" id="{7E0CDA58-581D-4FE8-A6B8-A78E5B18B0AA}"/>
                    </a:ext>
                  </a:extLst>
                </p:cNvPr>
                <p:cNvSpPr/>
                <p:nvPr/>
              </p:nvSpPr>
              <p:spPr>
                <a:xfrm>
                  <a:off x="3853265" y="3398257"/>
                  <a:ext cx="4578447" cy="410439"/>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cxnSp>
              <p:nvCxnSpPr>
                <p:cNvPr id="115" name="Straight Connector 114">
                  <a:extLst>
                    <a:ext uri="{FF2B5EF4-FFF2-40B4-BE49-F238E27FC236}">
                      <a16:creationId xmlns:a16="http://schemas.microsoft.com/office/drawing/2014/main" id="{A5881D0D-B580-4CF1-A0DB-CBA9A3975115}"/>
                    </a:ext>
                  </a:extLst>
                </p:cNvPr>
                <p:cNvCxnSpPr>
                  <a:cxnSpLocks/>
                </p:cNvCxnSpPr>
                <p:nvPr/>
              </p:nvCxnSpPr>
              <p:spPr>
                <a:xfrm>
                  <a:off x="4081743" y="3603476"/>
                  <a:ext cx="4124931" cy="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B2A441E-CF57-41E8-B0C8-AAB0738AA43A}"/>
                    </a:ext>
                  </a:extLst>
                </p:cNvPr>
                <p:cNvCxnSpPr>
                  <a:cxnSpLocks/>
                </p:cNvCxnSpPr>
                <p:nvPr/>
              </p:nvCxnSpPr>
              <p:spPr>
                <a:xfrm>
                  <a:off x="1201018" y="3603473"/>
                  <a:ext cx="1713181" cy="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B60B5D45-F342-423C-8CEC-7F165ED34E78}"/>
                    </a:ext>
                  </a:extLst>
                </p:cNvPr>
                <p:cNvGrpSpPr/>
                <p:nvPr/>
              </p:nvGrpSpPr>
              <p:grpSpPr>
                <a:xfrm rot="2700000">
                  <a:off x="2721152" y="3423872"/>
                  <a:ext cx="367029" cy="364541"/>
                  <a:chOff x="499837" y="1620100"/>
                  <a:chExt cx="265948" cy="264146"/>
                </a:xfrm>
                <a:solidFill>
                  <a:schemeClr val="bg1"/>
                </a:solidFill>
              </p:grpSpPr>
              <p:sp>
                <p:nvSpPr>
                  <p:cNvPr id="118" name="Freeform 1741">
                    <a:extLst>
                      <a:ext uri="{FF2B5EF4-FFF2-40B4-BE49-F238E27FC236}">
                        <a16:creationId xmlns:a16="http://schemas.microsoft.com/office/drawing/2014/main" id="{92195A31-4A2B-4008-BA3B-C3082D193681}"/>
                      </a:ext>
                    </a:extLst>
                  </p:cNvPr>
                  <p:cNvSpPr>
                    <a:spLocks noEditPoints="1"/>
                  </p:cNvSpPr>
                  <p:nvPr/>
                </p:nvSpPr>
                <p:spPr bwMode="auto">
                  <a:xfrm>
                    <a:off x="499837" y="1620100"/>
                    <a:ext cx="265947" cy="264144"/>
                  </a:xfrm>
                  <a:prstGeom prst="ellipse">
                    <a:avLst/>
                  </a:prstGeom>
                  <a:solidFill>
                    <a:srgbClr val="10B2A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9" name="Freeform 1741">
                    <a:extLst>
                      <a:ext uri="{FF2B5EF4-FFF2-40B4-BE49-F238E27FC236}">
                        <a16:creationId xmlns:a16="http://schemas.microsoft.com/office/drawing/2014/main" id="{3A01DFD4-233B-4D8C-ABC0-EAF100D75AEC}"/>
                      </a:ext>
                    </a:extLst>
                  </p:cNvPr>
                  <p:cNvSpPr>
                    <a:spLocks noEditPoints="1"/>
                  </p:cNvSpPr>
                  <p:nvPr/>
                </p:nvSpPr>
                <p:spPr bwMode="auto">
                  <a:xfrm>
                    <a:off x="499838" y="1620102"/>
                    <a:ext cx="265947" cy="264144"/>
                  </a:xfrm>
                  <a:custGeom>
                    <a:avLst/>
                    <a:gdLst>
                      <a:gd name="T0" fmla="*/ 63 w 125"/>
                      <a:gd name="T1" fmla="*/ 124 h 124"/>
                      <a:gd name="T2" fmla="*/ 0 w 125"/>
                      <a:gd name="T3" fmla="*/ 62 h 124"/>
                      <a:gd name="T4" fmla="*/ 63 w 125"/>
                      <a:gd name="T5" fmla="*/ 0 h 124"/>
                      <a:gd name="T6" fmla="*/ 125 w 125"/>
                      <a:gd name="T7" fmla="*/ 62 h 124"/>
                      <a:gd name="T8" fmla="*/ 63 w 125"/>
                      <a:gd name="T9" fmla="*/ 124 h 124"/>
                      <a:gd name="T10" fmla="*/ 63 w 125"/>
                      <a:gd name="T11" fmla="*/ 7 h 124"/>
                      <a:gd name="T12" fmla="*/ 8 w 125"/>
                      <a:gd name="T13" fmla="*/ 62 h 124"/>
                      <a:gd name="T14" fmla="*/ 63 w 125"/>
                      <a:gd name="T15" fmla="*/ 116 h 124"/>
                      <a:gd name="T16" fmla="*/ 117 w 125"/>
                      <a:gd name="T17" fmla="*/ 62 h 124"/>
                      <a:gd name="T18" fmla="*/ 63 w 125"/>
                      <a:gd name="T19" fmla="*/ 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4">
                        <a:moveTo>
                          <a:pt x="63" y="124"/>
                        </a:moveTo>
                        <a:cubicBezTo>
                          <a:pt x="28" y="124"/>
                          <a:pt x="0" y="96"/>
                          <a:pt x="0" y="62"/>
                        </a:cubicBezTo>
                        <a:cubicBezTo>
                          <a:pt x="0" y="28"/>
                          <a:pt x="28" y="0"/>
                          <a:pt x="63" y="0"/>
                        </a:cubicBezTo>
                        <a:cubicBezTo>
                          <a:pt x="97" y="0"/>
                          <a:pt x="125" y="28"/>
                          <a:pt x="125" y="62"/>
                        </a:cubicBezTo>
                        <a:cubicBezTo>
                          <a:pt x="125" y="96"/>
                          <a:pt x="97" y="124"/>
                          <a:pt x="63" y="124"/>
                        </a:cubicBezTo>
                        <a:moveTo>
                          <a:pt x="63" y="7"/>
                        </a:moveTo>
                        <a:cubicBezTo>
                          <a:pt x="32" y="7"/>
                          <a:pt x="8" y="32"/>
                          <a:pt x="8" y="62"/>
                        </a:cubicBezTo>
                        <a:cubicBezTo>
                          <a:pt x="8" y="92"/>
                          <a:pt x="32" y="116"/>
                          <a:pt x="63" y="116"/>
                        </a:cubicBezTo>
                        <a:cubicBezTo>
                          <a:pt x="93" y="116"/>
                          <a:pt x="117" y="92"/>
                          <a:pt x="117" y="62"/>
                        </a:cubicBezTo>
                        <a:cubicBezTo>
                          <a:pt x="117" y="32"/>
                          <a:pt x="93" y="7"/>
                          <a:pt x="63" y="7"/>
                        </a:cubicBezTo>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20" name="Freeform 1742">
                    <a:extLst>
                      <a:ext uri="{FF2B5EF4-FFF2-40B4-BE49-F238E27FC236}">
                        <a16:creationId xmlns:a16="http://schemas.microsoft.com/office/drawing/2014/main" id="{79AE4F29-043D-43E2-9830-FBF4FDDB32AD}"/>
                      </a:ext>
                    </a:extLst>
                  </p:cNvPr>
                  <p:cNvSpPr>
                    <a:spLocks/>
                  </p:cNvSpPr>
                  <p:nvPr/>
                </p:nvSpPr>
                <p:spPr bwMode="auto">
                  <a:xfrm>
                    <a:off x="576466" y="1696729"/>
                    <a:ext cx="112690" cy="110887"/>
                  </a:xfrm>
                  <a:custGeom>
                    <a:avLst/>
                    <a:gdLst>
                      <a:gd name="T0" fmla="*/ 16 w 125"/>
                      <a:gd name="T1" fmla="*/ 123 h 123"/>
                      <a:gd name="T2" fmla="*/ 125 w 125"/>
                      <a:gd name="T3" fmla="*/ 17 h 123"/>
                      <a:gd name="T4" fmla="*/ 108 w 125"/>
                      <a:gd name="T5" fmla="*/ 0 h 123"/>
                      <a:gd name="T6" fmla="*/ 0 w 125"/>
                      <a:gd name="T7" fmla="*/ 107 h 123"/>
                      <a:gd name="T8" fmla="*/ 16 w 125"/>
                      <a:gd name="T9" fmla="*/ 123 h 123"/>
                    </a:gdLst>
                    <a:ahLst/>
                    <a:cxnLst>
                      <a:cxn ang="0">
                        <a:pos x="T0" y="T1"/>
                      </a:cxn>
                      <a:cxn ang="0">
                        <a:pos x="T2" y="T3"/>
                      </a:cxn>
                      <a:cxn ang="0">
                        <a:pos x="T4" y="T5"/>
                      </a:cxn>
                      <a:cxn ang="0">
                        <a:pos x="T6" y="T7"/>
                      </a:cxn>
                      <a:cxn ang="0">
                        <a:pos x="T8" y="T9"/>
                      </a:cxn>
                    </a:cxnLst>
                    <a:rect l="0" t="0" r="r" b="b"/>
                    <a:pathLst>
                      <a:path w="125" h="123">
                        <a:moveTo>
                          <a:pt x="16" y="123"/>
                        </a:moveTo>
                        <a:lnTo>
                          <a:pt x="125" y="17"/>
                        </a:lnTo>
                        <a:lnTo>
                          <a:pt x="108" y="0"/>
                        </a:lnTo>
                        <a:lnTo>
                          <a:pt x="0" y="107"/>
                        </a:lnTo>
                        <a:lnTo>
                          <a:pt x="16" y="123"/>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21" name="Freeform 1743">
                    <a:extLst>
                      <a:ext uri="{FF2B5EF4-FFF2-40B4-BE49-F238E27FC236}">
                        <a16:creationId xmlns:a16="http://schemas.microsoft.com/office/drawing/2014/main" id="{A93E95FD-FA57-45B7-A14C-72D2BF1113D3}"/>
                      </a:ext>
                    </a:extLst>
                  </p:cNvPr>
                  <p:cNvSpPr>
                    <a:spLocks/>
                  </p:cNvSpPr>
                  <p:nvPr/>
                </p:nvSpPr>
                <p:spPr bwMode="auto">
                  <a:xfrm>
                    <a:off x="576466" y="1696729"/>
                    <a:ext cx="112690" cy="110887"/>
                  </a:xfrm>
                  <a:custGeom>
                    <a:avLst/>
                    <a:gdLst>
                      <a:gd name="T0" fmla="*/ 125 w 125"/>
                      <a:gd name="T1" fmla="*/ 107 h 123"/>
                      <a:gd name="T2" fmla="*/ 16 w 125"/>
                      <a:gd name="T3" fmla="*/ 0 h 123"/>
                      <a:gd name="T4" fmla="*/ 0 w 125"/>
                      <a:gd name="T5" fmla="*/ 17 h 123"/>
                      <a:gd name="T6" fmla="*/ 108 w 125"/>
                      <a:gd name="T7" fmla="*/ 123 h 123"/>
                      <a:gd name="T8" fmla="*/ 125 w 125"/>
                      <a:gd name="T9" fmla="*/ 107 h 123"/>
                    </a:gdLst>
                    <a:ahLst/>
                    <a:cxnLst>
                      <a:cxn ang="0">
                        <a:pos x="T0" y="T1"/>
                      </a:cxn>
                      <a:cxn ang="0">
                        <a:pos x="T2" y="T3"/>
                      </a:cxn>
                      <a:cxn ang="0">
                        <a:pos x="T4" y="T5"/>
                      </a:cxn>
                      <a:cxn ang="0">
                        <a:pos x="T6" y="T7"/>
                      </a:cxn>
                      <a:cxn ang="0">
                        <a:pos x="T8" y="T9"/>
                      </a:cxn>
                    </a:cxnLst>
                    <a:rect l="0" t="0" r="r" b="b"/>
                    <a:pathLst>
                      <a:path w="125" h="123">
                        <a:moveTo>
                          <a:pt x="125" y="107"/>
                        </a:moveTo>
                        <a:lnTo>
                          <a:pt x="16" y="0"/>
                        </a:lnTo>
                        <a:lnTo>
                          <a:pt x="0" y="17"/>
                        </a:lnTo>
                        <a:lnTo>
                          <a:pt x="108" y="123"/>
                        </a:lnTo>
                        <a:lnTo>
                          <a:pt x="125" y="107"/>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cxnSp>
            <p:nvCxnSpPr>
              <p:cNvPr id="111" name="Straight Connector 110">
                <a:extLst>
                  <a:ext uri="{FF2B5EF4-FFF2-40B4-BE49-F238E27FC236}">
                    <a16:creationId xmlns:a16="http://schemas.microsoft.com/office/drawing/2014/main" id="{8130DF45-67AF-4721-86DC-7335DBB918C5}"/>
                  </a:ext>
                </a:extLst>
              </p:cNvPr>
              <p:cNvCxnSpPr>
                <a:cxnSpLocks/>
              </p:cNvCxnSpPr>
              <p:nvPr/>
            </p:nvCxnSpPr>
            <p:spPr>
              <a:xfrm flipV="1">
                <a:off x="3082690" y="3603473"/>
                <a:ext cx="980765" cy="4630"/>
              </a:xfrm>
              <a:prstGeom prst="line">
                <a:avLst/>
              </a:prstGeom>
              <a:ln w="19050">
                <a:solidFill>
                  <a:srgbClr val="F5F5F5"/>
                </a:solidFill>
              </a:ln>
            </p:spPr>
            <p:style>
              <a:lnRef idx="1">
                <a:schemeClr val="accent1"/>
              </a:lnRef>
              <a:fillRef idx="0">
                <a:schemeClr val="accent1"/>
              </a:fillRef>
              <a:effectRef idx="0">
                <a:schemeClr val="accent1"/>
              </a:effectRef>
              <a:fontRef idx="minor">
                <a:schemeClr val="tx1"/>
              </a:fontRef>
            </p:style>
          </p:cxnSp>
        </p:grpSp>
      </p:grpSp>
      <p:sp>
        <p:nvSpPr>
          <p:cNvPr id="87" name="TextBox 86"/>
          <p:cNvSpPr txBox="1"/>
          <p:nvPr/>
        </p:nvSpPr>
        <p:spPr>
          <a:xfrm>
            <a:off x="1231461" y="1906612"/>
            <a:ext cx="833306" cy="264972"/>
          </a:xfrm>
          <a:prstGeom prst="rect">
            <a:avLst/>
          </a:prstGeom>
          <a:noFill/>
        </p:spPr>
        <p:txBody>
          <a:bodyPr wrap="square" rtlCol="0">
            <a:spAutoFit/>
          </a:bodyPr>
          <a:lstStyle/>
          <a:p>
            <a:pPr algn="ctr" defTabSz="914225">
              <a:defRPr/>
            </a:pPr>
            <a:r>
              <a:rPr lang="en-US" sz="1100" dirty="0">
                <a:solidFill>
                  <a:srgbClr val="BEBEBE"/>
                </a:solidFill>
                <a:latin typeface="Segoe UI"/>
              </a:rPr>
              <a:t>2018</a:t>
            </a:r>
          </a:p>
        </p:txBody>
      </p:sp>
      <p:sp>
        <p:nvSpPr>
          <p:cNvPr id="88" name="TextBox 87"/>
          <p:cNvSpPr txBox="1"/>
          <p:nvPr/>
        </p:nvSpPr>
        <p:spPr>
          <a:xfrm>
            <a:off x="4651097" y="1906612"/>
            <a:ext cx="833306" cy="264972"/>
          </a:xfrm>
          <a:prstGeom prst="rect">
            <a:avLst/>
          </a:prstGeom>
          <a:noFill/>
        </p:spPr>
        <p:txBody>
          <a:bodyPr wrap="square" rtlCol="0">
            <a:spAutoFit/>
          </a:bodyPr>
          <a:lstStyle/>
          <a:p>
            <a:pPr algn="ctr" defTabSz="914225">
              <a:defRPr/>
            </a:pPr>
            <a:r>
              <a:rPr lang="en-US" sz="1100" dirty="0">
                <a:solidFill>
                  <a:srgbClr val="BEBEBE"/>
                </a:solidFill>
                <a:latin typeface="Segoe UI"/>
              </a:rPr>
              <a:t>2019</a:t>
            </a:r>
          </a:p>
        </p:txBody>
      </p:sp>
      <p:sp>
        <p:nvSpPr>
          <p:cNvPr id="6" name="Title 5"/>
          <p:cNvSpPr>
            <a:spLocks noGrp="1"/>
          </p:cNvSpPr>
          <p:nvPr>
            <p:ph type="title"/>
          </p:nvPr>
        </p:nvSpPr>
        <p:spPr/>
        <p:txBody>
          <a:bodyPr/>
          <a:lstStyle/>
          <a:p>
            <a:r>
              <a:rPr lang="en-US" dirty="0"/>
              <a:t>Staying Current</a:t>
            </a:r>
            <a:br>
              <a:rPr lang="en-US" dirty="0"/>
            </a:br>
            <a:r>
              <a:rPr lang="en-US" sz="2400" dirty="0">
                <a:latin typeface="+mn-lt"/>
              </a:rPr>
              <a:t>Key things to know about Windows as a Service</a:t>
            </a:r>
          </a:p>
        </p:txBody>
      </p:sp>
      <p:sp>
        <p:nvSpPr>
          <p:cNvPr id="161" name="TextBox 160">
            <a:extLst>
              <a:ext uri="{FF2B5EF4-FFF2-40B4-BE49-F238E27FC236}">
                <a16:creationId xmlns:a16="http://schemas.microsoft.com/office/drawing/2014/main" id="{CB52165C-A62A-4542-97BB-59ADF80D1904}"/>
              </a:ext>
            </a:extLst>
          </p:cNvPr>
          <p:cNvSpPr txBox="1"/>
          <p:nvPr/>
        </p:nvSpPr>
        <p:spPr>
          <a:xfrm>
            <a:off x="8122508" y="1906612"/>
            <a:ext cx="833306" cy="264972"/>
          </a:xfrm>
          <a:prstGeom prst="rect">
            <a:avLst/>
          </a:prstGeom>
          <a:noFill/>
        </p:spPr>
        <p:txBody>
          <a:bodyPr wrap="square" rtlCol="0">
            <a:spAutoFit/>
          </a:bodyPr>
          <a:lstStyle/>
          <a:p>
            <a:pPr algn="ctr" defTabSz="914225">
              <a:defRPr/>
            </a:pPr>
            <a:r>
              <a:rPr lang="en-US" sz="1100" dirty="0">
                <a:solidFill>
                  <a:srgbClr val="BEBEBE"/>
                </a:solidFill>
                <a:latin typeface="Segoe UI"/>
              </a:rPr>
              <a:t>2020</a:t>
            </a:r>
          </a:p>
        </p:txBody>
      </p:sp>
      <p:sp>
        <p:nvSpPr>
          <p:cNvPr id="99" name="TextBox 98">
            <a:extLst>
              <a:ext uri="{FF2B5EF4-FFF2-40B4-BE49-F238E27FC236}">
                <a16:creationId xmlns:a16="http://schemas.microsoft.com/office/drawing/2014/main" id="{55A5FFCF-3F5F-49A2-B128-813493184E73}"/>
              </a:ext>
            </a:extLst>
          </p:cNvPr>
          <p:cNvSpPr txBox="1"/>
          <p:nvPr/>
        </p:nvSpPr>
        <p:spPr>
          <a:xfrm>
            <a:off x="8373317" y="2182487"/>
            <a:ext cx="3551763" cy="1668546"/>
          </a:xfrm>
          <a:prstGeom prst="rect">
            <a:avLst/>
          </a:prstGeom>
          <a:solidFill>
            <a:schemeClr val="tx2"/>
          </a:solid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defRPr/>
            </a:pPr>
            <a:r>
              <a:rPr lang="en-US" sz="2353" dirty="0">
                <a:solidFill>
                  <a:srgbClr val="FFFFFF"/>
                </a:solidFill>
                <a:latin typeface="Segoe UI"/>
              </a:rPr>
              <a:t>Start as early as possible</a:t>
            </a:r>
          </a:p>
          <a:p>
            <a:pPr marL="336145" indent="-336145" defTabSz="914367">
              <a:lnSpc>
                <a:spcPct val="90000"/>
              </a:lnSpc>
              <a:spcAft>
                <a:spcPts val="588"/>
              </a:spcAft>
              <a:buFont typeface="Arial" panose="020B0604020202020204" pitchFamily="34" charset="0"/>
              <a:buChar char="•"/>
              <a:defRPr/>
            </a:pPr>
            <a:r>
              <a:rPr lang="en-US" sz="2353" dirty="0">
                <a:solidFill>
                  <a:srgbClr val="FFFFFF"/>
                </a:solidFill>
                <a:latin typeface="Segoe UI"/>
              </a:rPr>
              <a:t>Think of this as a process, not a project</a:t>
            </a:r>
          </a:p>
        </p:txBody>
      </p:sp>
      <p:sp>
        <p:nvSpPr>
          <p:cNvPr id="84" name="TextBox 83">
            <a:extLst>
              <a:ext uri="{FF2B5EF4-FFF2-40B4-BE49-F238E27FC236}">
                <a16:creationId xmlns:a16="http://schemas.microsoft.com/office/drawing/2014/main" id="{43B2C25C-3EAD-4055-A3DC-17DCB686353B}"/>
              </a:ext>
            </a:extLst>
          </p:cNvPr>
          <p:cNvSpPr txBox="1"/>
          <p:nvPr/>
        </p:nvSpPr>
        <p:spPr>
          <a:xfrm>
            <a:off x="437238" y="5883450"/>
            <a:ext cx="2006865" cy="392026"/>
          </a:xfrm>
          <a:prstGeom prst="rect">
            <a:avLst/>
          </a:prstGeom>
          <a:noFill/>
        </p:spPr>
        <p:txBody>
          <a:bodyPr wrap="square" lIns="0" tIns="111834" rIns="139791" bIns="111834" rtlCol="0" anchor="ctr">
            <a:noAutofit/>
          </a:bodyPr>
          <a:lstStyle/>
          <a:p>
            <a:pPr defTabSz="931678">
              <a:lnSpc>
                <a:spcPct val="90000"/>
              </a:lnSpc>
              <a:spcBef>
                <a:spcPts val="612"/>
              </a:spcBef>
              <a:defRPr/>
            </a:pPr>
            <a:endParaRPr lang="en-US" sz="1100" kern="0" spc="-30" dirty="0">
              <a:solidFill>
                <a:srgbClr val="525252"/>
              </a:solidFill>
              <a:latin typeface="Segoe UI"/>
              <a:cs typeface="Segoe UI Semibold" panose="020B0702040204020203" pitchFamily="34" charset="0"/>
            </a:endParaRPr>
          </a:p>
        </p:txBody>
      </p:sp>
      <p:sp>
        <p:nvSpPr>
          <p:cNvPr id="85" name="Rounded Rectangle 166">
            <a:extLst>
              <a:ext uri="{FF2B5EF4-FFF2-40B4-BE49-F238E27FC236}">
                <a16:creationId xmlns:a16="http://schemas.microsoft.com/office/drawing/2014/main" id="{519E6ACC-39E3-4CB2-8C60-06E68CEBCD0E}"/>
              </a:ext>
            </a:extLst>
          </p:cNvPr>
          <p:cNvSpPr/>
          <p:nvPr/>
        </p:nvSpPr>
        <p:spPr>
          <a:xfrm>
            <a:off x="1161293" y="5489005"/>
            <a:ext cx="411422" cy="410381"/>
          </a:xfrm>
          <a:prstGeom prst="roundRect">
            <a:avLst>
              <a:gd name="adj" fmla="val 50000"/>
            </a:avLst>
          </a:prstGeom>
          <a:solidFill>
            <a:srgbClr val="10B2A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02" name="TextBox 101">
            <a:extLst>
              <a:ext uri="{FF2B5EF4-FFF2-40B4-BE49-F238E27FC236}">
                <a16:creationId xmlns:a16="http://schemas.microsoft.com/office/drawing/2014/main" id="{31E7B050-B0C1-498D-985A-EFFF547DA813}"/>
              </a:ext>
            </a:extLst>
          </p:cNvPr>
          <p:cNvSpPr txBox="1"/>
          <p:nvPr/>
        </p:nvSpPr>
        <p:spPr>
          <a:xfrm>
            <a:off x="1241325" y="5883450"/>
            <a:ext cx="2006865" cy="392026"/>
          </a:xfrm>
          <a:prstGeom prst="rect">
            <a:avLst/>
          </a:prstGeom>
          <a:noFill/>
        </p:spPr>
        <p:txBody>
          <a:bodyPr wrap="square" lIns="0" tIns="111834" rIns="139791" bIns="111834" rtlCol="0" anchor="ctr">
            <a:noAutofit/>
          </a:bodyPr>
          <a:lstStyle/>
          <a:p>
            <a:pPr defTabSz="931678">
              <a:lnSpc>
                <a:spcPct val="90000"/>
              </a:lnSpc>
              <a:spcBef>
                <a:spcPts val="612"/>
              </a:spcBef>
              <a:defRPr/>
            </a:pPr>
            <a:r>
              <a:rPr lang="en-US" sz="1100" kern="0" spc="-30" dirty="0">
                <a:solidFill>
                  <a:srgbClr val="525252"/>
                </a:solidFill>
                <a:latin typeface="Segoe UI"/>
                <a:cs typeface="Segoe UI Semibold" panose="020B0702040204020203" pitchFamily="34" charset="0"/>
              </a:rPr>
              <a:t>Pilot</a:t>
            </a:r>
          </a:p>
        </p:txBody>
      </p:sp>
      <p:sp>
        <p:nvSpPr>
          <p:cNvPr id="103" name="Rounded Rectangle 167">
            <a:extLst>
              <a:ext uri="{FF2B5EF4-FFF2-40B4-BE49-F238E27FC236}">
                <a16:creationId xmlns:a16="http://schemas.microsoft.com/office/drawing/2014/main" id="{C119027D-F065-4EBD-8018-CAF701F5D464}"/>
              </a:ext>
            </a:extLst>
          </p:cNvPr>
          <p:cNvSpPr/>
          <p:nvPr/>
        </p:nvSpPr>
        <p:spPr>
          <a:xfrm>
            <a:off x="1803378" y="5489005"/>
            <a:ext cx="411422" cy="410381"/>
          </a:xfrm>
          <a:prstGeom prst="roundRect">
            <a:avLst>
              <a:gd name="adj" fmla="val 5000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04" name="TextBox 103">
            <a:extLst>
              <a:ext uri="{FF2B5EF4-FFF2-40B4-BE49-F238E27FC236}">
                <a16:creationId xmlns:a16="http://schemas.microsoft.com/office/drawing/2014/main" id="{5A4CF690-38C5-4331-B58E-549585D0FD4A}"/>
              </a:ext>
            </a:extLst>
          </p:cNvPr>
          <p:cNvSpPr txBox="1"/>
          <p:nvPr/>
        </p:nvSpPr>
        <p:spPr>
          <a:xfrm>
            <a:off x="1369066" y="5928143"/>
            <a:ext cx="1407103" cy="335626"/>
          </a:xfrm>
          <a:prstGeom prst="rect">
            <a:avLst/>
          </a:prstGeom>
          <a:noFill/>
        </p:spPr>
        <p:txBody>
          <a:bodyPr wrap="square" lIns="0" tIns="111834" rIns="139791" bIns="111834" rtlCol="0" anchor="ctr">
            <a:noAutofit/>
          </a:bodyPr>
          <a:lstStyle/>
          <a:p>
            <a:pPr algn="ctr" defTabSz="931678">
              <a:lnSpc>
                <a:spcPct val="90000"/>
              </a:lnSpc>
              <a:spcBef>
                <a:spcPts val="612"/>
              </a:spcBef>
              <a:defRPr/>
            </a:pPr>
            <a:r>
              <a:rPr lang="en-US" sz="1100" kern="0" spc="-30" dirty="0">
                <a:solidFill>
                  <a:srgbClr val="525252"/>
                </a:solidFill>
                <a:latin typeface="Segoe UI"/>
                <a:cs typeface="Segoe UI Semibold" panose="020B0702040204020203" pitchFamily="34" charset="0"/>
              </a:rPr>
              <a:t>Broad</a:t>
            </a:r>
            <a:br>
              <a:rPr lang="en-US" sz="1100" kern="0" spc="-30" dirty="0">
                <a:solidFill>
                  <a:srgbClr val="525252"/>
                </a:solidFill>
                <a:latin typeface="Segoe UI"/>
                <a:cs typeface="Segoe UI Semibold" panose="020B0702040204020203" pitchFamily="34" charset="0"/>
              </a:rPr>
            </a:br>
            <a:r>
              <a:rPr lang="en-US" sz="1100" kern="0" spc="-30" dirty="0">
                <a:solidFill>
                  <a:srgbClr val="525252"/>
                </a:solidFill>
                <a:latin typeface="Segoe UI"/>
                <a:cs typeface="Segoe UI Semibold" panose="020B0702040204020203" pitchFamily="34" charset="0"/>
              </a:rPr>
              <a:t>Deployment</a:t>
            </a:r>
          </a:p>
        </p:txBody>
      </p:sp>
      <p:sp>
        <p:nvSpPr>
          <p:cNvPr id="105" name="Rounded Rectangle 166">
            <a:extLst>
              <a:ext uri="{FF2B5EF4-FFF2-40B4-BE49-F238E27FC236}">
                <a16:creationId xmlns:a16="http://schemas.microsoft.com/office/drawing/2014/main" id="{236EAC57-2732-4C3B-98CC-5019B8284A7D}"/>
              </a:ext>
            </a:extLst>
          </p:cNvPr>
          <p:cNvSpPr/>
          <p:nvPr/>
        </p:nvSpPr>
        <p:spPr>
          <a:xfrm>
            <a:off x="541544" y="5489005"/>
            <a:ext cx="411422" cy="410381"/>
          </a:xfrm>
          <a:prstGeom prst="roundRect">
            <a:avLst>
              <a:gd name="adj" fmla="val 50000"/>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06" name="TextBox 105">
            <a:extLst>
              <a:ext uri="{FF2B5EF4-FFF2-40B4-BE49-F238E27FC236}">
                <a16:creationId xmlns:a16="http://schemas.microsoft.com/office/drawing/2014/main" id="{63BB16EC-1A53-4F37-B9FE-BE1F847ACFC2}"/>
              </a:ext>
            </a:extLst>
          </p:cNvPr>
          <p:cNvSpPr txBox="1"/>
          <p:nvPr/>
        </p:nvSpPr>
        <p:spPr>
          <a:xfrm>
            <a:off x="481463" y="5895252"/>
            <a:ext cx="653318" cy="392026"/>
          </a:xfrm>
          <a:prstGeom prst="rect">
            <a:avLst/>
          </a:prstGeom>
          <a:noFill/>
        </p:spPr>
        <p:txBody>
          <a:bodyPr wrap="square" lIns="0" tIns="111834" rIns="139791" bIns="111834" rtlCol="0" anchor="ctr">
            <a:noAutofit/>
          </a:bodyPr>
          <a:lstStyle/>
          <a:p>
            <a:pPr algn="ctr" defTabSz="931678">
              <a:lnSpc>
                <a:spcPct val="90000"/>
              </a:lnSpc>
              <a:spcBef>
                <a:spcPts val="612"/>
              </a:spcBef>
              <a:defRPr/>
            </a:pPr>
            <a:r>
              <a:rPr lang="en-US" sz="1100" kern="0" spc="-30" dirty="0">
                <a:solidFill>
                  <a:srgbClr val="525252"/>
                </a:solidFill>
                <a:latin typeface="Segoe UI"/>
                <a:cs typeface="Segoe UI Semibold" panose="020B0702040204020203" pitchFamily="34" charset="0"/>
              </a:rPr>
              <a:t>Plan &amp; Prepare</a:t>
            </a:r>
          </a:p>
        </p:txBody>
      </p:sp>
    </p:spTree>
    <p:extLst>
      <p:ext uri="{BB962C8B-B14F-4D97-AF65-F5344CB8AC3E}">
        <p14:creationId xmlns:p14="http://schemas.microsoft.com/office/powerpoint/2010/main" val="87212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1E18336-749C-4D18-8FCE-B3A8087AE739}"/>
              </a:ext>
            </a:extLst>
          </p:cNvPr>
          <p:cNvSpPr/>
          <p:nvPr/>
        </p:nvSpPr>
        <p:spPr bwMode="auto">
          <a:xfrm>
            <a:off x="865" y="1561449"/>
            <a:ext cx="12185085" cy="53094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TextBox 46"/>
          <p:cNvSpPr txBox="1"/>
          <p:nvPr/>
        </p:nvSpPr>
        <p:spPr>
          <a:xfrm>
            <a:off x="6712574" y="1766253"/>
            <a:ext cx="6339780" cy="4592274"/>
          </a:xfrm>
          <a:prstGeom prst="rect">
            <a:avLst/>
          </a:prstGeom>
          <a:noFill/>
        </p:spPr>
        <p:txBody>
          <a:bodyPr wrap="square" rtlCol="0">
            <a:spAutoFit/>
          </a:bodyPr>
          <a:lstStyle/>
          <a:p>
            <a:pPr defTabSz="896386">
              <a:lnSpc>
                <a:spcPct val="90000"/>
              </a:lnSpc>
              <a:spcBef>
                <a:spcPts val="1765"/>
              </a:spcBef>
              <a:defRPr/>
            </a:pPr>
            <a:r>
              <a:rPr lang="en-US" sz="2157" kern="0" dirty="0">
                <a:ln w="3175">
                  <a:noFill/>
                </a:ln>
                <a:gradFill>
                  <a:gsLst>
                    <a:gs pos="16000">
                      <a:srgbClr val="353535"/>
                    </a:gs>
                    <a:gs pos="41000">
                      <a:srgbClr val="353535"/>
                    </a:gs>
                  </a:gsLst>
                  <a:lin ang="5400000" scaled="1"/>
                </a:gradFill>
                <a:latin typeface="Segoe UI Semilight" panose="020B0402040204020203" pitchFamily="34" charset="0"/>
                <a:cs typeface="Segoe UI Semilight" panose="020B0402040204020203" pitchFamily="34" charset="0"/>
              </a:rPr>
              <a:t>Plan and Prepare Team</a:t>
            </a:r>
          </a:p>
          <a:p>
            <a:pPr marL="224097" lvl="1" indent="-224097" defTabSz="914367">
              <a:lnSpc>
                <a:spcPct val="90000"/>
              </a:lnSpc>
              <a:spcBef>
                <a:spcPts val="588"/>
              </a:spcBef>
              <a:spcAft>
                <a:spcPts val="294"/>
              </a:spcAft>
              <a:buClr>
                <a:srgbClr val="353535"/>
              </a:buClr>
              <a:buSzPct val="100000"/>
              <a:buFont typeface="Arial" panose="020B0604020202020204" pitchFamily="34" charset="0"/>
              <a:buChar char="•"/>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Working with Insider Preview builds</a:t>
            </a:r>
          </a:p>
          <a:p>
            <a:pPr marL="224097" lvl="1" indent="-224097" defTabSz="914367">
              <a:lnSpc>
                <a:spcPct val="90000"/>
              </a:lnSpc>
              <a:spcBef>
                <a:spcPts val="588"/>
              </a:spcBef>
              <a:spcAft>
                <a:spcPts val="294"/>
              </a:spcAft>
              <a:buClr>
                <a:srgbClr val="353535"/>
              </a:buClr>
              <a:buSzPct val="100000"/>
              <a:buFont typeface="Arial" panose="020B0604020202020204" pitchFamily="34" charset="0"/>
              <a:buChar char="•"/>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Providing feedback on features and compatibility</a:t>
            </a:r>
          </a:p>
          <a:p>
            <a:pPr marL="224097" lvl="1" indent="-224097" defTabSz="914367">
              <a:lnSpc>
                <a:spcPct val="90000"/>
              </a:lnSpc>
              <a:spcBef>
                <a:spcPts val="588"/>
              </a:spcBef>
              <a:spcAft>
                <a:spcPts val="294"/>
              </a:spcAft>
              <a:buClr>
                <a:srgbClr val="353535"/>
              </a:buClr>
              <a:buSzPct val="100000"/>
              <a:buFont typeface="Arial" panose="020B0604020202020204" pitchFamily="34" charset="0"/>
              <a:buChar char="•"/>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Identifying needed feature implementation teams</a:t>
            </a:r>
            <a:endParaRPr lang="en-US" sz="1568" kern="0" dirty="0">
              <a:solidFill>
                <a:srgbClr val="353535"/>
              </a:solidFill>
              <a:latin typeface="Segoe UI Semilight"/>
            </a:endParaRPr>
          </a:p>
          <a:p>
            <a:pPr defTabSz="896386">
              <a:lnSpc>
                <a:spcPct val="90000"/>
              </a:lnSpc>
              <a:spcBef>
                <a:spcPts val="1765"/>
              </a:spcBef>
              <a:defRPr/>
            </a:pPr>
            <a:r>
              <a:rPr lang="en-US" sz="2157" kern="0" dirty="0">
                <a:ln w="3175">
                  <a:noFill/>
                </a:ln>
                <a:gradFill>
                  <a:gsLst>
                    <a:gs pos="16000">
                      <a:srgbClr val="353535"/>
                    </a:gs>
                    <a:gs pos="41000">
                      <a:srgbClr val="353535"/>
                    </a:gs>
                  </a:gsLst>
                  <a:lin ang="5400000" scaled="1"/>
                </a:gradFill>
                <a:latin typeface="Segoe UI Semilight" panose="020B0402040204020203" pitchFamily="34" charset="0"/>
                <a:cs typeface="Segoe UI Semilight" panose="020B0402040204020203" pitchFamily="34" charset="0"/>
              </a:rPr>
              <a:t>Deployment Team</a:t>
            </a:r>
          </a:p>
          <a:p>
            <a:pPr marL="224097" lvl="1" indent="-224097" defTabSz="914367">
              <a:lnSpc>
                <a:spcPct val="90000"/>
              </a:lnSpc>
              <a:spcBef>
                <a:spcPts val="588"/>
              </a:spcBef>
              <a:spcAft>
                <a:spcPts val="294"/>
              </a:spcAft>
              <a:buClr>
                <a:srgbClr val="353535"/>
              </a:buClr>
              <a:buSzPct val="100000"/>
              <a:buFont typeface="Arial" panose="020B0604020202020204" pitchFamily="34" charset="0"/>
              <a:buChar char="•"/>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Performing business-critical app validation</a:t>
            </a:r>
          </a:p>
          <a:p>
            <a:pPr marL="224097" lvl="1" indent="-224097" defTabSz="914367">
              <a:lnSpc>
                <a:spcPct val="90000"/>
              </a:lnSpc>
              <a:spcBef>
                <a:spcPts val="588"/>
              </a:spcBef>
              <a:spcAft>
                <a:spcPts val="294"/>
              </a:spcAft>
              <a:buClr>
                <a:srgbClr val="353535"/>
              </a:buClr>
              <a:buSzPct val="100000"/>
              <a:buFont typeface="Arial" panose="020B0604020202020204" pitchFamily="34" charset="0"/>
              <a:buChar char="•"/>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Conducting initial pilots for each release</a:t>
            </a:r>
          </a:p>
          <a:p>
            <a:pPr marL="224097" lvl="1" indent="-224097" defTabSz="914367">
              <a:lnSpc>
                <a:spcPct val="90000"/>
              </a:lnSpc>
              <a:spcBef>
                <a:spcPts val="588"/>
              </a:spcBef>
              <a:spcAft>
                <a:spcPts val="294"/>
              </a:spcAft>
              <a:buClr>
                <a:srgbClr val="353535"/>
              </a:buClr>
              <a:buSzPct val="100000"/>
              <a:buFont typeface="Arial" panose="020B0604020202020204" pitchFamily="34" charset="0"/>
              <a:buChar char="•"/>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Driving broad deployments of each release</a:t>
            </a:r>
          </a:p>
          <a:p>
            <a:pPr marL="224097" lvl="1" indent="-224097" defTabSz="914367">
              <a:lnSpc>
                <a:spcPct val="90000"/>
              </a:lnSpc>
              <a:spcBef>
                <a:spcPts val="588"/>
              </a:spcBef>
              <a:spcAft>
                <a:spcPts val="294"/>
              </a:spcAft>
              <a:buClr>
                <a:srgbClr val="353535"/>
              </a:buClr>
              <a:buSzPct val="100000"/>
              <a:buFont typeface="Arial" panose="020B0604020202020204" pitchFamily="34" charset="0"/>
              <a:buChar char="•"/>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Reacting to issues encountered</a:t>
            </a:r>
          </a:p>
          <a:p>
            <a:pPr defTabSz="896386">
              <a:lnSpc>
                <a:spcPct val="90000"/>
              </a:lnSpc>
              <a:spcBef>
                <a:spcPts val="1765"/>
              </a:spcBef>
              <a:defRPr/>
            </a:pPr>
            <a:r>
              <a:rPr lang="en-US" sz="2157" kern="0" dirty="0">
                <a:ln w="3175">
                  <a:noFill/>
                </a:ln>
                <a:gradFill>
                  <a:gsLst>
                    <a:gs pos="16000">
                      <a:srgbClr val="353535"/>
                    </a:gs>
                    <a:gs pos="41000">
                      <a:srgbClr val="353535"/>
                    </a:gs>
                  </a:gsLst>
                  <a:lin ang="5400000" scaled="1"/>
                </a:gradFill>
                <a:latin typeface="Segoe UI Semilight" panose="020B0402040204020203" pitchFamily="34" charset="0"/>
                <a:cs typeface="Segoe UI Semilight" panose="020B0402040204020203" pitchFamily="34" charset="0"/>
              </a:rPr>
              <a:t>Feature Implementation Teams</a:t>
            </a:r>
          </a:p>
          <a:p>
            <a:pPr marL="224097" lvl="1" indent="-224097" defTabSz="914367">
              <a:lnSpc>
                <a:spcPct val="90000"/>
              </a:lnSpc>
              <a:spcBef>
                <a:spcPts val="588"/>
              </a:spcBef>
              <a:spcAft>
                <a:spcPts val="294"/>
              </a:spcAft>
              <a:buClr>
                <a:srgbClr val="353535"/>
              </a:buClr>
              <a:buSzPct val="100000"/>
              <a:buFont typeface="Arial" panose="020B0604020202020204" pitchFamily="34" charset="0"/>
              <a:buChar char="•"/>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Formed as needed to implement new features</a:t>
            </a:r>
          </a:p>
          <a:p>
            <a:pPr marL="224097" lvl="1" indent="-224097" defTabSz="914367">
              <a:lnSpc>
                <a:spcPct val="90000"/>
              </a:lnSpc>
              <a:spcBef>
                <a:spcPts val="588"/>
              </a:spcBef>
              <a:spcAft>
                <a:spcPts val="294"/>
              </a:spcAft>
              <a:buClr>
                <a:srgbClr val="353535"/>
              </a:buClr>
              <a:buSzPct val="100000"/>
              <a:buFont typeface="Arial" panose="020B0604020202020204" pitchFamily="34" charset="0"/>
              <a:buChar char="•"/>
              <a:defRPr/>
            </a:pP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Can be done synchronously with the deployment </a:t>
            </a:r>
            <a:b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568"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of a release or later</a:t>
            </a:r>
          </a:p>
        </p:txBody>
      </p:sp>
      <p:sp>
        <p:nvSpPr>
          <p:cNvPr id="2" name="Title 1"/>
          <p:cNvSpPr>
            <a:spLocks noGrp="1"/>
          </p:cNvSpPr>
          <p:nvPr>
            <p:ph type="title"/>
          </p:nvPr>
        </p:nvSpPr>
        <p:spPr/>
        <p:txBody>
          <a:bodyPr/>
          <a:lstStyle/>
          <a:p>
            <a:r>
              <a:rPr lang="en-US" dirty="0"/>
              <a:t>What needs to change</a:t>
            </a:r>
            <a:br>
              <a:rPr lang="en-US" dirty="0"/>
            </a:br>
            <a:r>
              <a:rPr lang="en-US" sz="2353" spc="0" dirty="0">
                <a:gradFill>
                  <a:gsLst>
                    <a:gs pos="24889">
                      <a:schemeClr val="tx1"/>
                    </a:gs>
                    <a:gs pos="62000">
                      <a:schemeClr val="tx1"/>
                    </a:gs>
                  </a:gsLst>
                  <a:lin ang="5400000" scaled="0"/>
                </a:gradFill>
                <a:latin typeface="Segoe UI Semilight" panose="020B0402040204020203" pitchFamily="34" charset="0"/>
                <a:cs typeface="Segoe UI Semilight" panose="020B0402040204020203" pitchFamily="34" charset="0"/>
              </a:rPr>
              <a:t>Creating teams responsible for implementing the process</a:t>
            </a:r>
          </a:p>
        </p:txBody>
      </p:sp>
      <p:sp>
        <p:nvSpPr>
          <p:cNvPr id="37" name="Rectangle 36"/>
          <p:cNvSpPr/>
          <p:nvPr/>
        </p:nvSpPr>
        <p:spPr bwMode="auto">
          <a:xfrm>
            <a:off x="6348683" y="1889445"/>
            <a:ext cx="268927" cy="1619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372" kern="0" dirty="0">
              <a:solidFill>
                <a:srgbClr val="FFFFFF"/>
              </a:solidFill>
              <a:latin typeface="Segoe UI"/>
              <a:ea typeface="Segoe UI" pitchFamily="34" charset="0"/>
              <a:cs typeface="Segoe UI" pitchFamily="34" charset="0"/>
            </a:endParaRPr>
          </a:p>
        </p:txBody>
      </p:sp>
      <p:sp>
        <p:nvSpPr>
          <p:cNvPr id="39" name="Rectangle 38"/>
          <p:cNvSpPr/>
          <p:nvPr/>
        </p:nvSpPr>
        <p:spPr bwMode="auto">
          <a:xfrm>
            <a:off x="6348683" y="3360596"/>
            <a:ext cx="268927" cy="1619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372" kern="0" dirty="0">
              <a:solidFill>
                <a:srgbClr val="FFFFFF"/>
              </a:solidFill>
              <a:latin typeface="Segoe UI"/>
              <a:ea typeface="Segoe UI" pitchFamily="34" charset="0"/>
              <a:cs typeface="Segoe UI" pitchFamily="34" charset="0"/>
            </a:endParaRPr>
          </a:p>
        </p:txBody>
      </p:sp>
      <p:sp>
        <p:nvSpPr>
          <p:cNvPr id="45" name="Rectangle 44"/>
          <p:cNvSpPr/>
          <p:nvPr/>
        </p:nvSpPr>
        <p:spPr bwMode="auto">
          <a:xfrm>
            <a:off x="6361134" y="5221850"/>
            <a:ext cx="268927" cy="16193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372" kern="0" dirty="0">
              <a:solidFill>
                <a:srgbClr val="FFFFFF"/>
              </a:solidFill>
              <a:latin typeface="Segoe UI"/>
              <a:ea typeface="Segoe UI" pitchFamily="34" charset="0"/>
              <a:cs typeface="Segoe UI" pitchFamily="34" charset="0"/>
            </a:endParaRPr>
          </a:p>
        </p:txBody>
      </p:sp>
      <p:sp>
        <p:nvSpPr>
          <p:cNvPr id="89" name="Machine learning">
            <a:extLst>
              <a:ext uri="{FF2B5EF4-FFF2-40B4-BE49-F238E27FC236}">
                <a16:creationId xmlns:a16="http://schemas.microsoft.com/office/drawing/2014/main" id="{0E247AFB-2C9A-44ED-A752-8EDEB599A65F}"/>
              </a:ext>
            </a:extLst>
          </p:cNvPr>
          <p:cNvSpPr/>
          <p:nvPr/>
        </p:nvSpPr>
        <p:spPr>
          <a:xfrm rot="18900000">
            <a:off x="952521" y="1888858"/>
            <a:ext cx="3794423" cy="37944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0" rIns="0" numCol="1" rtlCol="0" anchor="ctr">
            <a:prstTxWarp prst="textCircle">
              <a:avLst/>
            </a:prstTxWarp>
          </a:bodyPr>
          <a:lstStyle/>
          <a:p>
            <a:pPr algn="ctr" defTabSz="597561">
              <a:defRPr/>
            </a:pPr>
            <a:endParaRPr lang="en-US" sz="1372" b="1" dirty="0">
              <a:solidFill>
                <a:prstClr val="white"/>
              </a:solidFill>
              <a:latin typeface="Segoe UI Semibold" panose="020B0702040204020203" pitchFamily="34" charset="0"/>
              <a:cs typeface="Segoe UI Semibold" panose="020B0702040204020203" pitchFamily="34" charset="0"/>
            </a:endParaRPr>
          </a:p>
        </p:txBody>
      </p:sp>
      <p:sp>
        <p:nvSpPr>
          <p:cNvPr id="90" name="Personality">
            <a:extLst>
              <a:ext uri="{FF2B5EF4-FFF2-40B4-BE49-F238E27FC236}">
                <a16:creationId xmlns:a16="http://schemas.microsoft.com/office/drawing/2014/main" id="{69C9A09E-9E75-4B22-BB75-FC68BA967CCC}"/>
              </a:ext>
            </a:extLst>
          </p:cNvPr>
          <p:cNvSpPr/>
          <p:nvPr/>
        </p:nvSpPr>
        <p:spPr>
          <a:xfrm rot="17805426">
            <a:off x="1218230" y="1971912"/>
            <a:ext cx="3979882" cy="39798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prstTxWarp prst="textArchUp">
              <a:avLst/>
            </a:prstTxWarp>
          </a:bodyPr>
          <a:lstStyle/>
          <a:p>
            <a:pPr algn="ctr" defTabSz="597561">
              <a:defRPr/>
            </a:pPr>
            <a:r>
              <a:rPr lang="en-US" sz="1372" b="1" dirty="0" err="1">
                <a:solidFill>
                  <a:prstClr val="white"/>
                </a:solidFill>
                <a:latin typeface="Segoe UI Semibold" panose="020B0702040204020203" pitchFamily="34" charset="0"/>
                <a:cs typeface="Segoe UI Semibold" panose="020B0702040204020203" pitchFamily="34" charset="0"/>
              </a:rPr>
              <a:t>Personaliy</a:t>
            </a:r>
            <a:endParaRPr lang="en-US" sz="1372" b="1" dirty="0">
              <a:solidFill>
                <a:prstClr val="white"/>
              </a:solidFill>
              <a:latin typeface="Segoe UI Semibold" panose="020B0702040204020203" pitchFamily="34" charset="0"/>
              <a:cs typeface="Segoe UI Semibold" panose="020B0702040204020203" pitchFamily="34" charset="0"/>
            </a:endParaRPr>
          </a:p>
        </p:txBody>
      </p:sp>
      <p:graphicFrame>
        <p:nvGraphicFramePr>
          <p:cNvPr id="91" name="orange cirlc chart">
            <a:extLst>
              <a:ext uri="{FF2B5EF4-FFF2-40B4-BE49-F238E27FC236}">
                <a16:creationId xmlns:a16="http://schemas.microsoft.com/office/drawing/2014/main" id="{BE8BC9BD-4B8D-4EA6-BCAC-BF98C5D6EF98}"/>
              </a:ext>
            </a:extLst>
          </p:cNvPr>
          <p:cNvGraphicFramePr/>
          <p:nvPr>
            <p:extLst/>
          </p:nvPr>
        </p:nvGraphicFramePr>
        <p:xfrm>
          <a:off x="-394731" y="1561448"/>
          <a:ext cx="6648451" cy="4427294"/>
        </p:xfrm>
        <a:graphic>
          <a:graphicData uri="http://schemas.openxmlformats.org/drawingml/2006/chart">
            <c:chart xmlns:c="http://schemas.openxmlformats.org/drawingml/2006/chart" xmlns:r="http://schemas.openxmlformats.org/officeDocument/2006/relationships" r:id="rId3"/>
          </a:graphicData>
        </a:graphic>
      </p:graphicFrame>
      <p:sp>
        <p:nvSpPr>
          <p:cNvPr id="95" name="Winning">
            <a:extLst>
              <a:ext uri="{FF2B5EF4-FFF2-40B4-BE49-F238E27FC236}">
                <a16:creationId xmlns:a16="http://schemas.microsoft.com/office/drawing/2014/main" id="{241E3F24-AE9C-4311-8753-695FDA28D665}"/>
              </a:ext>
            </a:extLst>
          </p:cNvPr>
          <p:cNvSpPr/>
          <p:nvPr/>
        </p:nvSpPr>
        <p:spPr>
          <a:xfrm rot="18882375">
            <a:off x="728977" y="1639593"/>
            <a:ext cx="4395487" cy="43954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defTabSz="914367">
              <a:defRPr/>
            </a:pPr>
            <a:r>
              <a:rPr lang="en-US" sz="1372" b="1" dirty="0">
                <a:solidFill>
                  <a:srgbClr val="FFFFFF"/>
                </a:solidFill>
                <a:latin typeface="Segoe UI Semibold" panose="020B0702040204020203" pitchFamily="34" charset="0"/>
                <a:cs typeface="Segoe UI Semibold" panose="020B0702040204020203" pitchFamily="34" charset="0"/>
              </a:rPr>
              <a:t>PLAN AND PREPARE</a:t>
            </a:r>
          </a:p>
        </p:txBody>
      </p:sp>
      <p:sp>
        <p:nvSpPr>
          <p:cNvPr id="100" name="Oval 99">
            <a:extLst>
              <a:ext uri="{FF2B5EF4-FFF2-40B4-BE49-F238E27FC236}">
                <a16:creationId xmlns:a16="http://schemas.microsoft.com/office/drawing/2014/main" id="{28F1777A-9705-452E-B605-0E908EF12E14}"/>
              </a:ext>
            </a:extLst>
          </p:cNvPr>
          <p:cNvSpPr/>
          <p:nvPr/>
        </p:nvSpPr>
        <p:spPr>
          <a:xfrm>
            <a:off x="1935819" y="2884294"/>
            <a:ext cx="1964365" cy="1964720"/>
          </a:xfrm>
          <a:prstGeom prst="ellipse">
            <a:avLst/>
          </a:prstGeom>
          <a:solidFill>
            <a:schemeClr val="bg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7561">
              <a:defRPr/>
            </a:pPr>
            <a:endParaRPr lang="en-US" sz="1372" dirty="0">
              <a:solidFill>
                <a:prstClr val="white"/>
              </a:solidFill>
              <a:latin typeface="Segoe UI Semibold" panose="020B0702040204020203" pitchFamily="34" charset="0"/>
              <a:cs typeface="Segoe UI Semibold" panose="020B0702040204020203" pitchFamily="34" charset="0"/>
            </a:endParaRPr>
          </a:p>
        </p:txBody>
      </p:sp>
      <p:grpSp>
        <p:nvGrpSpPr>
          <p:cNvPr id="16" name="Group 15">
            <a:extLst>
              <a:ext uri="{FF2B5EF4-FFF2-40B4-BE49-F238E27FC236}">
                <a16:creationId xmlns:a16="http://schemas.microsoft.com/office/drawing/2014/main" id="{98B7ED4C-CD79-4BCB-9E34-D22CC506253A}"/>
              </a:ext>
            </a:extLst>
          </p:cNvPr>
          <p:cNvGrpSpPr/>
          <p:nvPr/>
        </p:nvGrpSpPr>
        <p:grpSpPr>
          <a:xfrm flipH="1" flipV="1">
            <a:off x="2730755" y="5196538"/>
            <a:ext cx="374492" cy="374492"/>
            <a:chOff x="3856037" y="5913119"/>
            <a:chExt cx="382001" cy="382001"/>
          </a:xfrm>
        </p:grpSpPr>
        <p:sp>
          <p:nvSpPr>
            <p:cNvPr id="15" name="Oval 14">
              <a:extLst>
                <a:ext uri="{FF2B5EF4-FFF2-40B4-BE49-F238E27FC236}">
                  <a16:creationId xmlns:a16="http://schemas.microsoft.com/office/drawing/2014/main" id="{35D4DE0C-7D39-4FE6-A4F1-AECCEFCAB8D1}"/>
                </a:ext>
              </a:extLst>
            </p:cNvPr>
            <p:cNvSpPr/>
            <p:nvPr/>
          </p:nvSpPr>
          <p:spPr bwMode="auto">
            <a:xfrm>
              <a:off x="3870718" y="5928113"/>
              <a:ext cx="350762" cy="35076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nvGrpSpPr>
            <p:cNvPr id="102" name="Group 101">
              <a:extLst>
                <a:ext uri="{FF2B5EF4-FFF2-40B4-BE49-F238E27FC236}">
                  <a16:creationId xmlns:a16="http://schemas.microsoft.com/office/drawing/2014/main" id="{34F6F8F2-4B83-4518-A4FC-745A27E6E379}"/>
                </a:ext>
              </a:extLst>
            </p:cNvPr>
            <p:cNvGrpSpPr/>
            <p:nvPr/>
          </p:nvGrpSpPr>
          <p:grpSpPr>
            <a:xfrm>
              <a:off x="3856037" y="5913119"/>
              <a:ext cx="382001" cy="382001"/>
              <a:chOff x="5729288" y="3511551"/>
              <a:chExt cx="969963" cy="969963"/>
            </a:xfrm>
            <a:solidFill>
              <a:schemeClr val="bg1"/>
            </a:solidFill>
          </p:grpSpPr>
          <p:sp>
            <p:nvSpPr>
              <p:cNvPr id="103" name="Freeform 5">
                <a:extLst>
                  <a:ext uri="{FF2B5EF4-FFF2-40B4-BE49-F238E27FC236}">
                    <a16:creationId xmlns:a16="http://schemas.microsoft.com/office/drawing/2014/main" id="{059EDA41-5999-438F-BF42-ACF64E84A412}"/>
                  </a:ext>
                </a:extLst>
              </p:cNvPr>
              <p:cNvSpPr>
                <a:spLocks/>
              </p:cNvSpPr>
              <p:nvPr/>
            </p:nvSpPr>
            <p:spPr bwMode="auto">
              <a:xfrm>
                <a:off x="5969000" y="3756026"/>
                <a:ext cx="485775" cy="477838"/>
              </a:xfrm>
              <a:custGeom>
                <a:avLst/>
                <a:gdLst>
                  <a:gd name="T0" fmla="*/ 141 w 306"/>
                  <a:gd name="T1" fmla="*/ 14 h 301"/>
                  <a:gd name="T2" fmla="*/ 271 w 306"/>
                  <a:gd name="T3" fmla="*/ 141 h 301"/>
                  <a:gd name="T4" fmla="*/ 0 w 306"/>
                  <a:gd name="T5" fmla="*/ 141 h 301"/>
                  <a:gd name="T6" fmla="*/ 0 w 306"/>
                  <a:gd name="T7" fmla="*/ 160 h 301"/>
                  <a:gd name="T8" fmla="*/ 271 w 306"/>
                  <a:gd name="T9" fmla="*/ 160 h 301"/>
                  <a:gd name="T10" fmla="*/ 141 w 306"/>
                  <a:gd name="T11" fmla="*/ 287 h 301"/>
                  <a:gd name="T12" fmla="*/ 156 w 306"/>
                  <a:gd name="T13" fmla="*/ 301 h 301"/>
                  <a:gd name="T14" fmla="*/ 306 w 306"/>
                  <a:gd name="T15" fmla="*/ 150 h 301"/>
                  <a:gd name="T16" fmla="*/ 156 w 306"/>
                  <a:gd name="T17" fmla="*/ 0 h 301"/>
                  <a:gd name="T18" fmla="*/ 141 w 306"/>
                  <a:gd name="T19" fmla="*/ 1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1">
                    <a:moveTo>
                      <a:pt x="141" y="14"/>
                    </a:moveTo>
                    <a:lnTo>
                      <a:pt x="271" y="141"/>
                    </a:lnTo>
                    <a:lnTo>
                      <a:pt x="0" y="141"/>
                    </a:lnTo>
                    <a:lnTo>
                      <a:pt x="0" y="160"/>
                    </a:lnTo>
                    <a:lnTo>
                      <a:pt x="271" y="160"/>
                    </a:lnTo>
                    <a:lnTo>
                      <a:pt x="141" y="287"/>
                    </a:lnTo>
                    <a:lnTo>
                      <a:pt x="156" y="301"/>
                    </a:lnTo>
                    <a:lnTo>
                      <a:pt x="306" y="150"/>
                    </a:lnTo>
                    <a:lnTo>
                      <a:pt x="156" y="0"/>
                    </a:lnTo>
                    <a:lnTo>
                      <a:pt x="141" y="14"/>
                    </a:ln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Freeform 6">
                <a:extLst>
                  <a:ext uri="{FF2B5EF4-FFF2-40B4-BE49-F238E27FC236}">
                    <a16:creationId xmlns:a16="http://schemas.microsoft.com/office/drawing/2014/main" id="{B846BE8A-1A5F-4E3C-8C32-D507FE98BBBC}"/>
                  </a:ext>
                </a:extLst>
              </p:cNvPr>
              <p:cNvSpPr>
                <a:spLocks noEditPoints="1"/>
              </p:cNvSpPr>
              <p:nvPr/>
            </p:nvSpPr>
            <p:spPr bwMode="auto">
              <a:xfrm>
                <a:off x="5729288" y="3511551"/>
                <a:ext cx="969963" cy="969963"/>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05" name="Group 104">
            <a:extLst>
              <a:ext uri="{FF2B5EF4-FFF2-40B4-BE49-F238E27FC236}">
                <a16:creationId xmlns:a16="http://schemas.microsoft.com/office/drawing/2014/main" id="{E59877FA-2EFE-43A6-A91D-1A705D0734D9}"/>
              </a:ext>
            </a:extLst>
          </p:cNvPr>
          <p:cNvGrpSpPr/>
          <p:nvPr/>
        </p:nvGrpSpPr>
        <p:grpSpPr>
          <a:xfrm>
            <a:off x="2730755" y="2106015"/>
            <a:ext cx="374492" cy="374492"/>
            <a:chOff x="3856037" y="5913119"/>
            <a:chExt cx="382001" cy="382001"/>
          </a:xfrm>
        </p:grpSpPr>
        <p:sp>
          <p:nvSpPr>
            <p:cNvPr id="106" name="Oval 105">
              <a:extLst>
                <a:ext uri="{FF2B5EF4-FFF2-40B4-BE49-F238E27FC236}">
                  <a16:creationId xmlns:a16="http://schemas.microsoft.com/office/drawing/2014/main" id="{C26A4B57-B8F3-444E-9BFC-17839F8D5E62}"/>
                </a:ext>
              </a:extLst>
            </p:cNvPr>
            <p:cNvSpPr/>
            <p:nvPr/>
          </p:nvSpPr>
          <p:spPr bwMode="auto">
            <a:xfrm>
              <a:off x="3870718" y="5928113"/>
              <a:ext cx="350762" cy="35076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nvGrpSpPr>
            <p:cNvPr id="107" name="Group 106">
              <a:extLst>
                <a:ext uri="{FF2B5EF4-FFF2-40B4-BE49-F238E27FC236}">
                  <a16:creationId xmlns:a16="http://schemas.microsoft.com/office/drawing/2014/main" id="{28A41FB7-C565-4988-B20A-8E1E8743E0D9}"/>
                </a:ext>
              </a:extLst>
            </p:cNvPr>
            <p:cNvGrpSpPr/>
            <p:nvPr/>
          </p:nvGrpSpPr>
          <p:grpSpPr>
            <a:xfrm>
              <a:off x="3856037" y="5913119"/>
              <a:ext cx="382001" cy="382001"/>
              <a:chOff x="5729288" y="3511551"/>
              <a:chExt cx="969963" cy="969963"/>
            </a:xfrm>
            <a:solidFill>
              <a:schemeClr val="bg1"/>
            </a:solidFill>
          </p:grpSpPr>
          <p:sp>
            <p:nvSpPr>
              <p:cNvPr id="108" name="Freeform 5">
                <a:extLst>
                  <a:ext uri="{FF2B5EF4-FFF2-40B4-BE49-F238E27FC236}">
                    <a16:creationId xmlns:a16="http://schemas.microsoft.com/office/drawing/2014/main" id="{8E794A0E-1FEC-443D-AEC5-66D0699C6C8C}"/>
                  </a:ext>
                </a:extLst>
              </p:cNvPr>
              <p:cNvSpPr>
                <a:spLocks/>
              </p:cNvSpPr>
              <p:nvPr/>
            </p:nvSpPr>
            <p:spPr bwMode="auto">
              <a:xfrm>
                <a:off x="5969000" y="3756026"/>
                <a:ext cx="485775" cy="477838"/>
              </a:xfrm>
              <a:custGeom>
                <a:avLst/>
                <a:gdLst>
                  <a:gd name="T0" fmla="*/ 141 w 306"/>
                  <a:gd name="T1" fmla="*/ 14 h 301"/>
                  <a:gd name="T2" fmla="*/ 271 w 306"/>
                  <a:gd name="T3" fmla="*/ 141 h 301"/>
                  <a:gd name="T4" fmla="*/ 0 w 306"/>
                  <a:gd name="T5" fmla="*/ 141 h 301"/>
                  <a:gd name="T6" fmla="*/ 0 w 306"/>
                  <a:gd name="T7" fmla="*/ 160 h 301"/>
                  <a:gd name="T8" fmla="*/ 271 w 306"/>
                  <a:gd name="T9" fmla="*/ 160 h 301"/>
                  <a:gd name="T10" fmla="*/ 141 w 306"/>
                  <a:gd name="T11" fmla="*/ 287 h 301"/>
                  <a:gd name="T12" fmla="*/ 156 w 306"/>
                  <a:gd name="T13" fmla="*/ 301 h 301"/>
                  <a:gd name="T14" fmla="*/ 306 w 306"/>
                  <a:gd name="T15" fmla="*/ 150 h 301"/>
                  <a:gd name="T16" fmla="*/ 156 w 306"/>
                  <a:gd name="T17" fmla="*/ 0 h 301"/>
                  <a:gd name="T18" fmla="*/ 141 w 306"/>
                  <a:gd name="T19" fmla="*/ 1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1">
                    <a:moveTo>
                      <a:pt x="141" y="14"/>
                    </a:moveTo>
                    <a:lnTo>
                      <a:pt x="271" y="141"/>
                    </a:lnTo>
                    <a:lnTo>
                      <a:pt x="0" y="141"/>
                    </a:lnTo>
                    <a:lnTo>
                      <a:pt x="0" y="160"/>
                    </a:lnTo>
                    <a:lnTo>
                      <a:pt x="271" y="160"/>
                    </a:lnTo>
                    <a:lnTo>
                      <a:pt x="141" y="287"/>
                    </a:lnTo>
                    <a:lnTo>
                      <a:pt x="156" y="301"/>
                    </a:lnTo>
                    <a:lnTo>
                      <a:pt x="306" y="150"/>
                    </a:lnTo>
                    <a:lnTo>
                      <a:pt x="156" y="0"/>
                    </a:lnTo>
                    <a:lnTo>
                      <a:pt x="141" y="14"/>
                    </a:ln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Freeform 6">
                <a:extLst>
                  <a:ext uri="{FF2B5EF4-FFF2-40B4-BE49-F238E27FC236}">
                    <a16:creationId xmlns:a16="http://schemas.microsoft.com/office/drawing/2014/main" id="{A3BADB50-A58A-426B-B83F-B51241D13407}"/>
                  </a:ext>
                </a:extLst>
              </p:cNvPr>
              <p:cNvSpPr>
                <a:spLocks noEditPoints="1"/>
              </p:cNvSpPr>
              <p:nvPr/>
            </p:nvSpPr>
            <p:spPr bwMode="auto">
              <a:xfrm>
                <a:off x="5729288" y="3511551"/>
                <a:ext cx="969963" cy="969963"/>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940CCED5-C447-4CE9-94DE-0642A63D6D9A}"/>
              </a:ext>
            </a:extLst>
          </p:cNvPr>
          <p:cNvGrpSpPr/>
          <p:nvPr/>
        </p:nvGrpSpPr>
        <p:grpSpPr>
          <a:xfrm rot="16200000" flipH="1" flipV="1">
            <a:off x="4270259" y="3627831"/>
            <a:ext cx="374492" cy="374492"/>
            <a:chOff x="3856037" y="5913119"/>
            <a:chExt cx="382001" cy="382001"/>
          </a:xfrm>
        </p:grpSpPr>
        <p:sp>
          <p:nvSpPr>
            <p:cNvPr id="111" name="Oval 110">
              <a:extLst>
                <a:ext uri="{FF2B5EF4-FFF2-40B4-BE49-F238E27FC236}">
                  <a16:creationId xmlns:a16="http://schemas.microsoft.com/office/drawing/2014/main" id="{D9A75EDB-1154-4300-9399-8BD4CFE333BB}"/>
                </a:ext>
              </a:extLst>
            </p:cNvPr>
            <p:cNvSpPr/>
            <p:nvPr/>
          </p:nvSpPr>
          <p:spPr bwMode="auto">
            <a:xfrm>
              <a:off x="3870718" y="5928113"/>
              <a:ext cx="350762" cy="35076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nvGrpSpPr>
            <p:cNvPr id="112" name="Group 111">
              <a:extLst>
                <a:ext uri="{FF2B5EF4-FFF2-40B4-BE49-F238E27FC236}">
                  <a16:creationId xmlns:a16="http://schemas.microsoft.com/office/drawing/2014/main" id="{E1E396CC-A37D-4878-9796-DC0DD0067323}"/>
                </a:ext>
              </a:extLst>
            </p:cNvPr>
            <p:cNvGrpSpPr/>
            <p:nvPr/>
          </p:nvGrpSpPr>
          <p:grpSpPr>
            <a:xfrm>
              <a:off x="3856037" y="5913119"/>
              <a:ext cx="382001" cy="382001"/>
              <a:chOff x="5729288" y="3511551"/>
              <a:chExt cx="969963" cy="969963"/>
            </a:xfrm>
            <a:solidFill>
              <a:schemeClr val="bg1"/>
            </a:solidFill>
          </p:grpSpPr>
          <p:sp>
            <p:nvSpPr>
              <p:cNvPr id="113" name="Freeform 5">
                <a:extLst>
                  <a:ext uri="{FF2B5EF4-FFF2-40B4-BE49-F238E27FC236}">
                    <a16:creationId xmlns:a16="http://schemas.microsoft.com/office/drawing/2014/main" id="{9D262834-D5EA-499B-B9BA-D227BF4D61BB}"/>
                  </a:ext>
                </a:extLst>
              </p:cNvPr>
              <p:cNvSpPr>
                <a:spLocks/>
              </p:cNvSpPr>
              <p:nvPr/>
            </p:nvSpPr>
            <p:spPr bwMode="auto">
              <a:xfrm>
                <a:off x="5969000" y="3756026"/>
                <a:ext cx="485775" cy="477838"/>
              </a:xfrm>
              <a:custGeom>
                <a:avLst/>
                <a:gdLst>
                  <a:gd name="T0" fmla="*/ 141 w 306"/>
                  <a:gd name="T1" fmla="*/ 14 h 301"/>
                  <a:gd name="T2" fmla="*/ 271 w 306"/>
                  <a:gd name="T3" fmla="*/ 141 h 301"/>
                  <a:gd name="T4" fmla="*/ 0 w 306"/>
                  <a:gd name="T5" fmla="*/ 141 h 301"/>
                  <a:gd name="T6" fmla="*/ 0 w 306"/>
                  <a:gd name="T7" fmla="*/ 160 h 301"/>
                  <a:gd name="T8" fmla="*/ 271 w 306"/>
                  <a:gd name="T9" fmla="*/ 160 h 301"/>
                  <a:gd name="T10" fmla="*/ 141 w 306"/>
                  <a:gd name="T11" fmla="*/ 287 h 301"/>
                  <a:gd name="T12" fmla="*/ 156 w 306"/>
                  <a:gd name="T13" fmla="*/ 301 h 301"/>
                  <a:gd name="T14" fmla="*/ 306 w 306"/>
                  <a:gd name="T15" fmla="*/ 150 h 301"/>
                  <a:gd name="T16" fmla="*/ 156 w 306"/>
                  <a:gd name="T17" fmla="*/ 0 h 301"/>
                  <a:gd name="T18" fmla="*/ 141 w 306"/>
                  <a:gd name="T19" fmla="*/ 1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1">
                    <a:moveTo>
                      <a:pt x="141" y="14"/>
                    </a:moveTo>
                    <a:lnTo>
                      <a:pt x="271" y="141"/>
                    </a:lnTo>
                    <a:lnTo>
                      <a:pt x="0" y="141"/>
                    </a:lnTo>
                    <a:lnTo>
                      <a:pt x="0" y="160"/>
                    </a:lnTo>
                    <a:lnTo>
                      <a:pt x="271" y="160"/>
                    </a:lnTo>
                    <a:lnTo>
                      <a:pt x="141" y="287"/>
                    </a:lnTo>
                    <a:lnTo>
                      <a:pt x="156" y="301"/>
                    </a:lnTo>
                    <a:lnTo>
                      <a:pt x="306" y="150"/>
                    </a:lnTo>
                    <a:lnTo>
                      <a:pt x="156" y="0"/>
                    </a:lnTo>
                    <a:lnTo>
                      <a:pt x="141" y="14"/>
                    </a:ln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Freeform 6">
                <a:extLst>
                  <a:ext uri="{FF2B5EF4-FFF2-40B4-BE49-F238E27FC236}">
                    <a16:creationId xmlns:a16="http://schemas.microsoft.com/office/drawing/2014/main" id="{D950E652-D523-4771-9CC6-4089F921D260}"/>
                  </a:ext>
                </a:extLst>
              </p:cNvPr>
              <p:cNvSpPr>
                <a:spLocks noEditPoints="1"/>
              </p:cNvSpPr>
              <p:nvPr/>
            </p:nvSpPr>
            <p:spPr bwMode="auto">
              <a:xfrm>
                <a:off x="5729288" y="3511551"/>
                <a:ext cx="969963" cy="969963"/>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BF5EE695-34C0-41C5-A3F8-6E8D846EBB25}"/>
              </a:ext>
            </a:extLst>
          </p:cNvPr>
          <p:cNvGrpSpPr/>
          <p:nvPr/>
        </p:nvGrpSpPr>
        <p:grpSpPr>
          <a:xfrm rot="5400000" flipH="1">
            <a:off x="1175100" y="3627831"/>
            <a:ext cx="374492" cy="374492"/>
            <a:chOff x="3856037" y="5913119"/>
            <a:chExt cx="382001" cy="382001"/>
          </a:xfrm>
        </p:grpSpPr>
        <p:sp>
          <p:nvSpPr>
            <p:cNvPr id="116" name="Oval 115">
              <a:extLst>
                <a:ext uri="{FF2B5EF4-FFF2-40B4-BE49-F238E27FC236}">
                  <a16:creationId xmlns:a16="http://schemas.microsoft.com/office/drawing/2014/main" id="{186DCDAF-210C-4480-8437-978B552438BC}"/>
                </a:ext>
              </a:extLst>
            </p:cNvPr>
            <p:cNvSpPr/>
            <p:nvPr/>
          </p:nvSpPr>
          <p:spPr bwMode="auto">
            <a:xfrm>
              <a:off x="3870718" y="5928113"/>
              <a:ext cx="350762" cy="35076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grpSp>
          <p:nvGrpSpPr>
            <p:cNvPr id="117" name="Group 116">
              <a:extLst>
                <a:ext uri="{FF2B5EF4-FFF2-40B4-BE49-F238E27FC236}">
                  <a16:creationId xmlns:a16="http://schemas.microsoft.com/office/drawing/2014/main" id="{46B97A5A-0476-4729-9736-1227C8152E2F}"/>
                </a:ext>
              </a:extLst>
            </p:cNvPr>
            <p:cNvGrpSpPr/>
            <p:nvPr/>
          </p:nvGrpSpPr>
          <p:grpSpPr>
            <a:xfrm>
              <a:off x="3856037" y="5913119"/>
              <a:ext cx="382001" cy="382001"/>
              <a:chOff x="5729288" y="3511551"/>
              <a:chExt cx="969963" cy="969963"/>
            </a:xfrm>
            <a:solidFill>
              <a:schemeClr val="bg1"/>
            </a:solidFill>
          </p:grpSpPr>
          <p:sp>
            <p:nvSpPr>
              <p:cNvPr id="118" name="Freeform 5">
                <a:extLst>
                  <a:ext uri="{FF2B5EF4-FFF2-40B4-BE49-F238E27FC236}">
                    <a16:creationId xmlns:a16="http://schemas.microsoft.com/office/drawing/2014/main" id="{01D03761-203E-4178-8624-D0FE95A1C986}"/>
                  </a:ext>
                </a:extLst>
              </p:cNvPr>
              <p:cNvSpPr>
                <a:spLocks/>
              </p:cNvSpPr>
              <p:nvPr/>
            </p:nvSpPr>
            <p:spPr bwMode="auto">
              <a:xfrm>
                <a:off x="5969000" y="3756026"/>
                <a:ext cx="485775" cy="477838"/>
              </a:xfrm>
              <a:custGeom>
                <a:avLst/>
                <a:gdLst>
                  <a:gd name="T0" fmla="*/ 141 w 306"/>
                  <a:gd name="T1" fmla="*/ 14 h 301"/>
                  <a:gd name="T2" fmla="*/ 271 w 306"/>
                  <a:gd name="T3" fmla="*/ 141 h 301"/>
                  <a:gd name="T4" fmla="*/ 0 w 306"/>
                  <a:gd name="T5" fmla="*/ 141 h 301"/>
                  <a:gd name="T6" fmla="*/ 0 w 306"/>
                  <a:gd name="T7" fmla="*/ 160 h 301"/>
                  <a:gd name="T8" fmla="*/ 271 w 306"/>
                  <a:gd name="T9" fmla="*/ 160 h 301"/>
                  <a:gd name="T10" fmla="*/ 141 w 306"/>
                  <a:gd name="T11" fmla="*/ 287 h 301"/>
                  <a:gd name="T12" fmla="*/ 156 w 306"/>
                  <a:gd name="T13" fmla="*/ 301 h 301"/>
                  <a:gd name="T14" fmla="*/ 306 w 306"/>
                  <a:gd name="T15" fmla="*/ 150 h 301"/>
                  <a:gd name="T16" fmla="*/ 156 w 306"/>
                  <a:gd name="T17" fmla="*/ 0 h 301"/>
                  <a:gd name="T18" fmla="*/ 141 w 306"/>
                  <a:gd name="T19" fmla="*/ 1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1">
                    <a:moveTo>
                      <a:pt x="141" y="14"/>
                    </a:moveTo>
                    <a:lnTo>
                      <a:pt x="271" y="141"/>
                    </a:lnTo>
                    <a:lnTo>
                      <a:pt x="0" y="141"/>
                    </a:lnTo>
                    <a:lnTo>
                      <a:pt x="0" y="160"/>
                    </a:lnTo>
                    <a:lnTo>
                      <a:pt x="271" y="160"/>
                    </a:lnTo>
                    <a:lnTo>
                      <a:pt x="141" y="287"/>
                    </a:lnTo>
                    <a:lnTo>
                      <a:pt x="156" y="301"/>
                    </a:lnTo>
                    <a:lnTo>
                      <a:pt x="306" y="150"/>
                    </a:lnTo>
                    <a:lnTo>
                      <a:pt x="156" y="0"/>
                    </a:lnTo>
                    <a:lnTo>
                      <a:pt x="141" y="14"/>
                    </a:ln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6">
                <a:extLst>
                  <a:ext uri="{FF2B5EF4-FFF2-40B4-BE49-F238E27FC236}">
                    <a16:creationId xmlns:a16="http://schemas.microsoft.com/office/drawing/2014/main" id="{B26CDBA5-A71F-48AC-8506-2290DE745D90}"/>
                  </a:ext>
                </a:extLst>
              </p:cNvPr>
              <p:cNvSpPr>
                <a:spLocks noEditPoints="1"/>
              </p:cNvSpPr>
              <p:nvPr/>
            </p:nvSpPr>
            <p:spPr bwMode="auto">
              <a:xfrm>
                <a:off x="5729288" y="3511551"/>
                <a:ext cx="969963" cy="969963"/>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94" name="predictive pairing">
            <a:extLst>
              <a:ext uri="{FF2B5EF4-FFF2-40B4-BE49-F238E27FC236}">
                <a16:creationId xmlns:a16="http://schemas.microsoft.com/office/drawing/2014/main" id="{83F44204-510E-451D-ACFC-E1653654C8F9}"/>
              </a:ext>
            </a:extLst>
          </p:cNvPr>
          <p:cNvSpPr/>
          <p:nvPr/>
        </p:nvSpPr>
        <p:spPr>
          <a:xfrm rot="2700000">
            <a:off x="451744" y="1496854"/>
            <a:ext cx="4739599" cy="473959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defTabSz="914367">
              <a:defRPr/>
            </a:pPr>
            <a:r>
              <a:rPr lang="en-US" sz="1372" b="1" dirty="0">
                <a:gradFill>
                  <a:gsLst>
                    <a:gs pos="11556">
                      <a:srgbClr val="353535"/>
                    </a:gs>
                    <a:gs pos="53000">
                      <a:srgbClr val="353535"/>
                    </a:gs>
                  </a:gsLst>
                  <a:lin ang="5400000" scaled="0"/>
                </a:gradFill>
                <a:latin typeface="Segoe UI Semibold" panose="020B0702040204020203" pitchFamily="34" charset="0"/>
                <a:cs typeface="Segoe UI Semibold" panose="020B0702040204020203" pitchFamily="34" charset="0"/>
              </a:rPr>
              <a:t>PILOT</a:t>
            </a:r>
          </a:p>
        </p:txBody>
      </p:sp>
      <p:sp>
        <p:nvSpPr>
          <p:cNvPr id="93" name="data">
            <a:extLst>
              <a:ext uri="{FF2B5EF4-FFF2-40B4-BE49-F238E27FC236}">
                <a16:creationId xmlns:a16="http://schemas.microsoft.com/office/drawing/2014/main" id="{7B21FDBA-5B2F-46AB-882C-21EA9F70A2C2}"/>
              </a:ext>
            </a:extLst>
          </p:cNvPr>
          <p:cNvSpPr/>
          <p:nvPr/>
        </p:nvSpPr>
        <p:spPr>
          <a:xfrm rot="-2700000">
            <a:off x="656583" y="1542387"/>
            <a:ext cx="4589899" cy="458989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Down">
              <a:avLst/>
            </a:prstTxWarp>
          </a:bodyPr>
          <a:lstStyle/>
          <a:p>
            <a:pPr algn="ctr" defTabSz="914367">
              <a:defRPr/>
            </a:pPr>
            <a:r>
              <a:rPr lang="en-US" sz="1372" b="1" dirty="0">
                <a:solidFill>
                  <a:srgbClr val="FFFFFF"/>
                </a:solidFill>
                <a:latin typeface="Segoe UI Semibold" panose="020B0702040204020203" pitchFamily="34" charset="0"/>
                <a:cs typeface="Segoe UI Semibold" panose="020B0702040204020203" pitchFamily="34" charset="0"/>
              </a:rPr>
              <a:t>BROADLY DEPLOY</a:t>
            </a:r>
          </a:p>
        </p:txBody>
      </p:sp>
      <p:sp>
        <p:nvSpPr>
          <p:cNvPr id="92" name="QA">
            <a:extLst>
              <a:ext uri="{FF2B5EF4-FFF2-40B4-BE49-F238E27FC236}">
                <a16:creationId xmlns:a16="http://schemas.microsoft.com/office/drawing/2014/main" id="{E77F6CC7-D815-475D-AE0A-9EE8BA5549A0}"/>
              </a:ext>
            </a:extLst>
          </p:cNvPr>
          <p:cNvSpPr/>
          <p:nvPr/>
        </p:nvSpPr>
        <p:spPr>
          <a:xfrm rot="2799357">
            <a:off x="509043" y="1401356"/>
            <a:ext cx="4921415" cy="47424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Down">
              <a:avLst/>
            </a:prstTxWarp>
          </a:bodyPr>
          <a:lstStyle/>
          <a:p>
            <a:pPr algn="ctr" defTabSz="914367">
              <a:defRPr/>
            </a:pPr>
            <a:r>
              <a:rPr lang="en-US" sz="1372" b="1" dirty="0">
                <a:solidFill>
                  <a:srgbClr val="FFFFFF"/>
                </a:solidFill>
                <a:latin typeface="Segoe UI Semibold" panose="020B0702040204020203" pitchFamily="34" charset="0"/>
                <a:cs typeface="Segoe UI Semibold" panose="020B0702040204020203" pitchFamily="34" charset="0"/>
              </a:rPr>
              <a:t>IMPLEMENT FEATURES</a:t>
            </a:r>
          </a:p>
        </p:txBody>
      </p:sp>
      <p:sp>
        <p:nvSpPr>
          <p:cNvPr id="36" name="Rectangle 35">
            <a:extLst>
              <a:ext uri="{FF2B5EF4-FFF2-40B4-BE49-F238E27FC236}">
                <a16:creationId xmlns:a16="http://schemas.microsoft.com/office/drawing/2014/main" id="{81952FAD-2724-493B-B77A-B225D1F4526E}"/>
              </a:ext>
            </a:extLst>
          </p:cNvPr>
          <p:cNvSpPr/>
          <p:nvPr/>
        </p:nvSpPr>
        <p:spPr bwMode="auto">
          <a:xfrm>
            <a:off x="6350842" y="3588765"/>
            <a:ext cx="268927" cy="16193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372" kern="0" dirty="0">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9794230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CE45-C327-4A93-B434-E90B6DDF08BF}"/>
              </a:ext>
            </a:extLst>
          </p:cNvPr>
          <p:cNvSpPr>
            <a:spLocks noGrp="1"/>
          </p:cNvSpPr>
          <p:nvPr>
            <p:ph type="title"/>
          </p:nvPr>
        </p:nvSpPr>
        <p:spPr/>
        <p:txBody>
          <a:bodyPr/>
          <a:lstStyle/>
          <a:p>
            <a:r>
              <a:rPr lang="en-GB" spc="0" dirty="0">
                <a:ln w="0"/>
                <a:solidFill>
                  <a:schemeClr val="accent1"/>
                </a:solidFill>
                <a:effectLst>
                  <a:outerShdw blurRad="38100" dist="25400" dir="5400000" algn="ctr" rotWithShape="0">
                    <a:srgbClr val="6E747A">
                      <a:alpha val="43000"/>
                    </a:srgbClr>
                  </a:outerShdw>
                </a:effectLst>
              </a:rPr>
              <a:t>Microsoft</a:t>
            </a:r>
            <a:r>
              <a:rPr lang="en-GB" dirty="0"/>
              <a:t> Intune Updates Management</a:t>
            </a:r>
          </a:p>
        </p:txBody>
      </p:sp>
      <p:sp>
        <p:nvSpPr>
          <p:cNvPr id="3" name="Rectangle 2">
            <a:extLst>
              <a:ext uri="{FF2B5EF4-FFF2-40B4-BE49-F238E27FC236}">
                <a16:creationId xmlns:a16="http://schemas.microsoft.com/office/drawing/2014/main" id="{B5571208-958E-4836-9D24-A77FBC261442}"/>
              </a:ext>
            </a:extLst>
          </p:cNvPr>
          <p:cNvSpPr/>
          <p:nvPr/>
        </p:nvSpPr>
        <p:spPr>
          <a:xfrm>
            <a:off x="6096000" y="6069752"/>
            <a:ext cx="6096000" cy="646331"/>
          </a:xfrm>
          <a:prstGeom prst="rect">
            <a:avLst/>
          </a:prstGeom>
        </p:spPr>
        <p:txBody>
          <a:bodyPr>
            <a:spAutoFit/>
          </a:bodyPr>
          <a:lstStyle/>
          <a:p>
            <a:r>
              <a:rPr lang="en-GB" dirty="0">
                <a:solidFill>
                  <a:srgbClr val="000000"/>
                </a:solidFill>
                <a:latin typeface="Segoe UI" panose="020B0502040204020203" pitchFamily="34" charset="0"/>
              </a:rPr>
              <a:t>To update Windows 10 PCs, they must be running at least Windows 10 Pro with the Windows Anniversary update.</a:t>
            </a:r>
            <a:endParaRPr lang="en-GB" dirty="0"/>
          </a:p>
        </p:txBody>
      </p:sp>
      <p:sp>
        <p:nvSpPr>
          <p:cNvPr id="6" name="Rectangle 5">
            <a:extLst>
              <a:ext uri="{FF2B5EF4-FFF2-40B4-BE49-F238E27FC236}">
                <a16:creationId xmlns:a16="http://schemas.microsoft.com/office/drawing/2014/main" id="{7CD58AA1-6CD1-4284-94F7-75558A46803A}"/>
              </a:ext>
            </a:extLst>
          </p:cNvPr>
          <p:cNvSpPr/>
          <p:nvPr/>
        </p:nvSpPr>
        <p:spPr>
          <a:xfrm>
            <a:off x="521489" y="1462054"/>
            <a:ext cx="8734097" cy="1200329"/>
          </a:xfrm>
          <a:prstGeom prst="rect">
            <a:avLst/>
          </a:prstGeom>
        </p:spPr>
        <p:txBody>
          <a:bodyPr wrap="square">
            <a:spAutoFit/>
          </a:bodyPr>
          <a:lstStyle/>
          <a:p>
            <a:r>
              <a:rPr lang="en-GB" dirty="0">
                <a:solidFill>
                  <a:srgbClr val="000000"/>
                </a:solidFill>
                <a:latin typeface="Segoe UI" panose="020B0502040204020203" pitchFamily="34" charset="0"/>
              </a:rPr>
              <a:t>On Windows devices, </a:t>
            </a:r>
            <a:r>
              <a:rPr lang="en-GB" b="1" dirty="0">
                <a:solidFill>
                  <a:srgbClr val="000000"/>
                </a:solidFill>
                <a:latin typeface="Segoe UI" panose="020B0502040204020203" pitchFamily="34" charset="0"/>
              </a:rPr>
              <a:t>Feedback &amp; diagnostics</a:t>
            </a:r>
            <a:r>
              <a:rPr lang="en-GB" dirty="0">
                <a:solidFill>
                  <a:srgbClr val="000000"/>
                </a:solidFill>
                <a:latin typeface="Segoe UI" panose="020B0502040204020203" pitchFamily="34" charset="0"/>
              </a:rPr>
              <a:t> &gt; </a:t>
            </a:r>
            <a:r>
              <a:rPr lang="en-GB" b="1" dirty="0">
                <a:solidFill>
                  <a:srgbClr val="000000"/>
                </a:solidFill>
                <a:latin typeface="Segoe UI" panose="020B0502040204020203" pitchFamily="34" charset="0"/>
              </a:rPr>
              <a:t>Diagnostic and usage data</a:t>
            </a:r>
            <a:r>
              <a:rPr lang="en-GB" dirty="0">
                <a:solidFill>
                  <a:srgbClr val="000000"/>
                </a:solidFill>
                <a:latin typeface="Segoe UI" panose="020B0502040204020203" pitchFamily="34" charset="0"/>
              </a:rPr>
              <a:t> must be set to at least </a:t>
            </a:r>
            <a:r>
              <a:rPr lang="en-GB" b="1" dirty="0">
                <a:solidFill>
                  <a:srgbClr val="000000"/>
                </a:solidFill>
                <a:latin typeface="Segoe UI" panose="020B0502040204020203" pitchFamily="34" charset="0"/>
              </a:rPr>
              <a:t>Basic</a:t>
            </a:r>
            <a:r>
              <a:rPr lang="en-GB" dirty="0">
                <a:solidFill>
                  <a:srgbClr val="000000"/>
                </a:solidFill>
                <a:latin typeface="Segoe UI" panose="020B0502040204020203" pitchFamily="34" charset="0"/>
              </a:rPr>
              <a:t>.</a:t>
            </a:r>
          </a:p>
          <a:p>
            <a:br>
              <a:rPr lang="en-GB" dirty="0"/>
            </a:br>
            <a:endParaRPr lang="en-GB" dirty="0"/>
          </a:p>
        </p:txBody>
      </p:sp>
      <p:sp>
        <p:nvSpPr>
          <p:cNvPr id="7" name="AutoShape 4" descr="Windows setting for diagnostic and usage data">
            <a:extLst>
              <a:ext uri="{FF2B5EF4-FFF2-40B4-BE49-F238E27FC236}">
                <a16:creationId xmlns:a16="http://schemas.microsoft.com/office/drawing/2014/main" id="{50FAC313-83E7-4F24-A70E-93158BAEA273}"/>
              </a:ext>
            </a:extLst>
          </p:cNvPr>
          <p:cNvSpPr>
            <a:spLocks noChangeAspect="1" noChangeArrowheads="1"/>
          </p:cNvSpPr>
          <p:nvPr/>
        </p:nvSpPr>
        <p:spPr bwMode="auto">
          <a:xfrm>
            <a:off x="3174124" y="3276600"/>
            <a:ext cx="3074276" cy="3074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DFF11E8F-E04A-440E-AD9E-DA35628B2C9D}"/>
              </a:ext>
            </a:extLst>
          </p:cNvPr>
          <p:cNvPicPr>
            <a:picLocks noChangeAspect="1"/>
          </p:cNvPicPr>
          <p:nvPr/>
        </p:nvPicPr>
        <p:blipFill>
          <a:blip r:embed="rId4"/>
          <a:stretch>
            <a:fillRect/>
          </a:stretch>
        </p:blipFill>
        <p:spPr>
          <a:xfrm>
            <a:off x="2106997" y="2109787"/>
            <a:ext cx="5581650" cy="2333625"/>
          </a:xfrm>
          <a:prstGeom prst="rect">
            <a:avLst/>
          </a:prstGeom>
        </p:spPr>
      </p:pic>
      <p:pic>
        <p:nvPicPr>
          <p:cNvPr id="1032" name="Picture 8" descr="Resultado de imagen para update rings">
            <a:extLst>
              <a:ext uri="{FF2B5EF4-FFF2-40B4-BE49-F238E27FC236}">
                <a16:creationId xmlns:a16="http://schemas.microsoft.com/office/drawing/2014/main" id="{EE282A84-EFF8-4893-AD10-C80C35F73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69239"/>
            <a:ext cx="12192000" cy="41005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92AD943-4A97-4ED9-AA2F-75DCA43FC34C}"/>
              </a:ext>
            </a:extLst>
          </p:cNvPr>
          <p:cNvSpPr/>
          <p:nvPr/>
        </p:nvSpPr>
        <p:spPr>
          <a:xfrm>
            <a:off x="346835" y="1511698"/>
            <a:ext cx="3520323" cy="369332"/>
          </a:xfrm>
          <a:prstGeom prst="rect">
            <a:avLst/>
          </a:prstGeom>
        </p:spPr>
        <p:txBody>
          <a:bodyPr wrap="none">
            <a:spAutoFit/>
          </a:bodyPr>
          <a:lstStyle/>
          <a:p>
            <a:r>
              <a:rPr lang="en-GB" b="1" dirty="0">
                <a:solidFill>
                  <a:srgbClr val="000000"/>
                </a:solidFill>
                <a:latin typeface="Segoe UI" panose="020B0502040204020203" pitchFamily="34" charset="0"/>
              </a:rPr>
              <a:t>Create and assign update rings</a:t>
            </a:r>
            <a:endParaRPr lang="en-GB" b="1" i="0" dirty="0">
              <a:solidFill>
                <a:srgbClr val="000000"/>
              </a:solidFill>
              <a:effectLst/>
              <a:latin typeface="Segoe UI" panose="020B0502040204020203" pitchFamily="34" charset="0"/>
            </a:endParaRPr>
          </a:p>
        </p:txBody>
      </p:sp>
      <p:graphicFrame>
        <p:nvGraphicFramePr>
          <p:cNvPr id="11" name="Object 10">
            <a:extLst>
              <a:ext uri="{FF2B5EF4-FFF2-40B4-BE49-F238E27FC236}">
                <a16:creationId xmlns:a16="http://schemas.microsoft.com/office/drawing/2014/main" id="{FE731014-D5A1-4061-8C57-DF55BE2DA566}"/>
              </a:ext>
            </a:extLst>
          </p:cNvPr>
          <p:cNvGraphicFramePr>
            <a:graphicFrameLocks noChangeAspect="1"/>
          </p:cNvGraphicFramePr>
          <p:nvPr>
            <p:extLst>
              <p:ext uri="{D42A27DB-BD31-4B8C-83A1-F6EECF244321}">
                <p14:modId xmlns:p14="http://schemas.microsoft.com/office/powerpoint/2010/main" val="180493776"/>
              </p:ext>
            </p:extLst>
          </p:nvPr>
        </p:nvGraphicFramePr>
        <p:xfrm>
          <a:off x="2106996" y="1524918"/>
          <a:ext cx="7460484" cy="4291241"/>
        </p:xfrm>
        <a:graphic>
          <a:graphicData uri="http://schemas.openxmlformats.org/presentationml/2006/ole">
            <mc:AlternateContent xmlns:mc="http://schemas.openxmlformats.org/markup-compatibility/2006">
              <mc:Choice xmlns:v="urn:schemas-microsoft-com:vml" Requires="v">
                <p:oleObj spid="_x0000_s1026" r:id="rId6" imgW="17726760" imgH="10209240" progId="">
                  <p:embed/>
                </p:oleObj>
              </mc:Choice>
              <mc:Fallback>
                <p:oleObj r:id="rId6" imgW="17726760" imgH="10209240" progId="">
                  <p:embed/>
                  <p:pic>
                    <p:nvPicPr>
                      <p:cNvPr id="11" name="Object 10">
                        <a:extLst>
                          <a:ext uri="{FF2B5EF4-FFF2-40B4-BE49-F238E27FC236}">
                            <a16:creationId xmlns:a16="http://schemas.microsoft.com/office/drawing/2014/main" id="{FE731014-D5A1-4061-8C57-DF55BE2DA566}"/>
                          </a:ext>
                        </a:extLst>
                      </p:cNvPr>
                      <p:cNvPicPr/>
                      <p:nvPr/>
                    </p:nvPicPr>
                    <p:blipFill>
                      <a:blip r:embed="rId7"/>
                      <a:stretch>
                        <a:fillRect/>
                      </a:stretch>
                    </p:blipFill>
                    <p:spPr>
                      <a:xfrm>
                        <a:off x="2106996" y="1524918"/>
                        <a:ext cx="7460484" cy="4291241"/>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B0177AC2-F74A-4C76-A827-81F3FC54F9C5}"/>
              </a:ext>
            </a:extLst>
          </p:cNvPr>
          <p:cNvSpPr/>
          <p:nvPr/>
        </p:nvSpPr>
        <p:spPr>
          <a:xfrm>
            <a:off x="1975944" y="1155025"/>
            <a:ext cx="6096000" cy="923330"/>
          </a:xfrm>
          <a:prstGeom prst="rect">
            <a:avLst/>
          </a:prstGeom>
        </p:spPr>
        <p:txBody>
          <a:bodyPr>
            <a:spAutoFit/>
          </a:bodyPr>
          <a:lstStyle/>
          <a:p>
            <a:r>
              <a:rPr lang="en-GB" b="1" dirty="0">
                <a:solidFill>
                  <a:srgbClr val="000000"/>
                </a:solidFill>
                <a:latin typeface="Segoe UI" panose="020B0502040204020203" pitchFamily="34" charset="0"/>
              </a:rPr>
              <a:t>Update compliance reporting</a:t>
            </a:r>
          </a:p>
          <a:p>
            <a:br>
              <a:rPr lang="en-GB" dirty="0"/>
            </a:br>
            <a:endParaRPr lang="en-GB" dirty="0"/>
          </a:p>
        </p:txBody>
      </p:sp>
    </p:spTree>
    <p:extLst>
      <p:ext uri="{BB962C8B-B14F-4D97-AF65-F5344CB8AC3E}">
        <p14:creationId xmlns:p14="http://schemas.microsoft.com/office/powerpoint/2010/main" val="194354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5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32"/>
                                        </p:tgtEl>
                                      </p:cBhvr>
                                    </p:animEffect>
                                    <p:set>
                                      <p:cBhvr>
                                        <p:cTn id="34" dur="1" fill="hold">
                                          <p:stCondLst>
                                            <p:cond delay="499"/>
                                          </p:stCondLst>
                                        </p:cTn>
                                        <p:tgtEl>
                                          <p:spTgt spid="10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4B1DB9-5A20-41DD-BDD5-4AF22FCFF248}"/>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D905FF12-44A7-4AEC-BB66-CA5AB16AE0BE}"/>
              </a:ext>
            </a:extLst>
          </p:cNvPr>
          <p:cNvSpPr>
            <a:spLocks noGrp="1"/>
          </p:cNvSpPr>
          <p:nvPr>
            <p:ph type="body" sz="quarter" idx="10"/>
          </p:nvPr>
        </p:nvSpPr>
        <p:spPr>
          <a:xfrm>
            <a:off x="269303" y="1187644"/>
            <a:ext cx="11655078" cy="3063083"/>
          </a:xfrm>
        </p:spPr>
        <p:txBody>
          <a:bodyPr/>
          <a:lstStyle/>
          <a:p>
            <a:r>
              <a:rPr lang="en-US" dirty="0"/>
              <a:t>Manage updates in Intune</a:t>
            </a:r>
          </a:p>
          <a:p>
            <a:r>
              <a:rPr lang="en-US" dirty="0"/>
              <a:t>Modern </a:t>
            </a:r>
            <a:r>
              <a:rPr lang="en-US" dirty="0">
                <a:ln w="0"/>
                <a:solidFill>
                  <a:schemeClr val="tx1"/>
                </a:solidFill>
                <a:effectLst>
                  <a:outerShdw blurRad="38100" dist="25400" dir="5400000" algn="ctr" rotWithShape="0">
                    <a:srgbClr val="6E747A">
                      <a:alpha val="43000"/>
                    </a:srgbClr>
                  </a:outerShdw>
                </a:effectLst>
              </a:rPr>
              <a:t>Device</a:t>
            </a:r>
            <a:r>
              <a:rPr lang="en-US" dirty="0"/>
              <a:t> Management</a:t>
            </a:r>
          </a:p>
          <a:p>
            <a:r>
              <a:rPr lang="en-US" dirty="0"/>
              <a:t>Mobile Applications Management</a:t>
            </a:r>
          </a:p>
          <a:p>
            <a:endParaRPr lang="en-US" dirty="0"/>
          </a:p>
          <a:p>
            <a:endParaRPr lang="en-US" dirty="0"/>
          </a:p>
        </p:txBody>
      </p:sp>
    </p:spTree>
    <p:extLst>
      <p:ext uri="{BB962C8B-B14F-4D97-AF65-F5344CB8AC3E}">
        <p14:creationId xmlns:p14="http://schemas.microsoft.com/office/powerpoint/2010/main" val="296140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9F540-64CA-4758-A329-96DFE6F32DED}"/>
              </a:ext>
            </a:extLst>
          </p:cNvPr>
          <p:cNvSpPr>
            <a:spLocks noGrp="1"/>
          </p:cNvSpPr>
          <p:nvPr>
            <p:ph type="title"/>
          </p:nvPr>
        </p:nvSpPr>
        <p:spPr>
          <a:xfrm>
            <a:off x="466505" y="2416434"/>
            <a:ext cx="9118930" cy="3558191"/>
          </a:xfrm>
        </p:spPr>
        <p:txBody>
          <a:bodyPr/>
          <a:lstStyle/>
          <a:p>
            <a:r>
              <a:rPr lang="en-US" dirty="0"/>
              <a:t>Modern </a:t>
            </a:r>
            <a:r>
              <a:rPr lang="en-US" spc="0" dirty="0">
                <a:ln w="0"/>
                <a:solidFill>
                  <a:schemeClr val="accent1"/>
                </a:solidFill>
                <a:effectLst>
                  <a:outerShdw blurRad="38100" dist="25400" dir="5400000" algn="ctr" rotWithShape="0">
                    <a:srgbClr val="6E747A">
                      <a:alpha val="43000"/>
                    </a:srgbClr>
                  </a:outerShdw>
                </a:effectLst>
              </a:rPr>
              <a:t>Device</a:t>
            </a:r>
            <a:r>
              <a:rPr lang="en-US" dirty="0"/>
              <a:t> Management</a:t>
            </a:r>
          </a:p>
        </p:txBody>
      </p:sp>
    </p:spTree>
    <p:extLst>
      <p:ext uri="{BB962C8B-B14F-4D97-AF65-F5344CB8AC3E}">
        <p14:creationId xmlns:p14="http://schemas.microsoft.com/office/powerpoint/2010/main" val="18112784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BYOD for </a:t>
            </a:r>
            <a:r>
              <a:rPr lang="en-US" spc="0" dirty="0">
                <a:ln w="0"/>
                <a:solidFill>
                  <a:schemeClr val="accent1"/>
                </a:solidFill>
                <a:effectLst>
                  <a:outerShdw blurRad="38100" dist="25400" dir="5400000" algn="ctr" rotWithShape="0">
                    <a:srgbClr val="6E747A">
                      <a:alpha val="43000"/>
                    </a:srgbClr>
                  </a:outerShdw>
                </a:effectLst>
              </a:rPr>
              <a:t>Windows</a:t>
            </a:r>
            <a:r>
              <a:rPr lang="en-US" dirty="0"/>
              <a:t> with Creators Update</a:t>
            </a:r>
          </a:p>
        </p:txBody>
      </p:sp>
      <p:pic>
        <p:nvPicPr>
          <p:cNvPr id="3" name="Mobile Application Managem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0029" y="1055078"/>
            <a:ext cx="9437560" cy="5308627"/>
          </a:xfrm>
          <a:prstGeom prst="rect">
            <a:avLst/>
          </a:prstGeom>
        </p:spPr>
      </p:pic>
    </p:spTree>
    <p:extLst>
      <p:ext uri="{BB962C8B-B14F-4D97-AF65-F5344CB8AC3E}">
        <p14:creationId xmlns:p14="http://schemas.microsoft.com/office/powerpoint/2010/main" val="698531855"/>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hlinkClick r:id="" action="ppaction://noaction"/>
          </p:cNvPr>
          <p:cNvSpPr/>
          <p:nvPr>
            <p:custDataLst>
              <p:tags r:id="rId1"/>
            </p:custDataLst>
          </p:nvPr>
        </p:nvSpPr>
        <p:spPr>
          <a:xfrm>
            <a:off x="2521791" y="2869467"/>
            <a:ext cx="9010169" cy="1113048"/>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Tools to help assess current state &amp; features to encourage migration to modern mgmt.</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Built an understanding of critical group policies/MDM gaps based on customer data</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Analysis tools for IT to assess group policies used &amp; start migration to MDM</a:t>
            </a:r>
          </a:p>
        </p:txBody>
      </p:sp>
      <p:sp>
        <p:nvSpPr>
          <p:cNvPr id="2" name="Title 1"/>
          <p:cNvSpPr>
            <a:spLocks noGrp="1"/>
          </p:cNvSpPr>
          <p:nvPr>
            <p:ph type="title"/>
          </p:nvPr>
        </p:nvSpPr>
        <p:spPr/>
        <p:txBody>
          <a:bodyPr/>
          <a:lstStyle/>
          <a:p>
            <a:pPr lvl="0" defTabSz="932742">
              <a:spcBef>
                <a:spcPts val="0"/>
              </a:spcBef>
              <a:spcAft>
                <a:spcPts val="612"/>
              </a:spcAft>
              <a:defRPr/>
            </a:pPr>
            <a:r>
              <a:rPr lang="en-US" spc="0" dirty="0">
                <a:ln w="0"/>
                <a:solidFill>
                  <a:schemeClr val="accent1"/>
                </a:solidFill>
                <a:effectLst>
                  <a:outerShdw blurRad="38100" dist="25400" dir="5400000" algn="ctr" rotWithShape="0">
                    <a:srgbClr val="6E747A">
                      <a:alpha val="43000"/>
                    </a:srgbClr>
                  </a:outerShdw>
                </a:effectLst>
              </a:rPr>
              <a:t>Mobile</a:t>
            </a:r>
            <a:r>
              <a:rPr lang="en-US" dirty="0"/>
              <a:t> Device Management  with Windows 10</a:t>
            </a:r>
            <a:endParaRPr lang="en-US" spc="0" dirty="0">
              <a:ln>
                <a:noFill/>
              </a:ln>
              <a:solidFill>
                <a:schemeClr val="tx1">
                  <a:lumMod val="75000"/>
                </a:schemeClr>
              </a:solidFill>
              <a:latin typeface="Segoe UI Light" panose="020B0502040204020203" pitchFamily="34" charset="0"/>
              <a:cs typeface="Arial" panose="020B0604020202020204" pitchFamily="34" charset="0"/>
            </a:endParaRPr>
          </a:p>
        </p:txBody>
      </p:sp>
      <p:sp>
        <p:nvSpPr>
          <p:cNvPr id="20" name="Rectangle 19">
            <a:hlinkClick r:id="" action="ppaction://noaction"/>
          </p:cNvPr>
          <p:cNvSpPr/>
          <p:nvPr>
            <p:custDataLst>
              <p:tags r:id="rId2"/>
            </p:custDataLst>
          </p:nvPr>
        </p:nvSpPr>
        <p:spPr>
          <a:xfrm>
            <a:off x="341406" y="2890243"/>
            <a:ext cx="1965232" cy="1102246"/>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Evaluate &amp; Adopt</a:t>
            </a:r>
          </a:p>
        </p:txBody>
      </p:sp>
      <p:sp>
        <p:nvSpPr>
          <p:cNvPr id="8" name="Title 1"/>
          <p:cNvSpPr txBox="1">
            <a:spLocks/>
          </p:cNvSpPr>
          <p:nvPr/>
        </p:nvSpPr>
        <p:spPr>
          <a:xfrm>
            <a:off x="270759" y="811573"/>
            <a:ext cx="11652805" cy="399711"/>
          </a:xfrm>
          <a:prstGeom prst="rect">
            <a:avLst/>
          </a:prstGeom>
        </p:spPr>
        <p:txBody>
          <a:bodyPr vert="horz" wrap="square" lIns="146304" tIns="91440" rIns="146304" bIns="91440" rtlCol="0" anchor="t">
            <a:noAutofit/>
          </a:bodyPr>
          <a:lstStyle>
            <a:lvl1pPr algn="l" defTabSz="914163"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63" rtl="0" eaLnBrk="1" fontAlgn="auto" latinLnBrk="0" hangingPunct="1">
              <a:lnSpc>
                <a:spcPct val="90000"/>
              </a:lnSpc>
              <a:spcBef>
                <a:spcPct val="0"/>
              </a:spcBef>
              <a:spcAft>
                <a:spcPts val="0"/>
              </a:spcAft>
              <a:buClrTx/>
              <a:buSzTx/>
              <a:buFontTx/>
              <a:buNone/>
              <a:tabLst/>
              <a:defRPr/>
            </a:pPr>
            <a:endParaRPr kumimoji="0" lang="en-GB" sz="20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7" name="Rectangle 6">
            <a:hlinkClick r:id="" action="ppaction://noaction"/>
          </p:cNvPr>
          <p:cNvSpPr/>
          <p:nvPr>
            <p:custDataLst>
              <p:tags r:id="rId3"/>
            </p:custDataLst>
          </p:nvPr>
        </p:nvSpPr>
        <p:spPr>
          <a:xfrm>
            <a:off x="341406" y="4159900"/>
            <a:ext cx="1965232" cy="1344136"/>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Establish</a:t>
            </a:r>
          </a:p>
        </p:txBody>
      </p:sp>
      <p:sp>
        <p:nvSpPr>
          <p:cNvPr id="9" name="Rectangle 8">
            <a:hlinkClick r:id="" action="ppaction://noaction"/>
          </p:cNvPr>
          <p:cNvSpPr/>
          <p:nvPr>
            <p:custDataLst>
              <p:tags r:id="rId4"/>
            </p:custDataLst>
          </p:nvPr>
        </p:nvSpPr>
        <p:spPr>
          <a:xfrm>
            <a:off x="2521790" y="4159900"/>
            <a:ext cx="9010169" cy="134413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t"/>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Investments to make modern management powerful, simple &amp; cost-effective</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Rich and powerful diagnostics support</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Dynamic Management</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Robust, secure &amp; scalable architecture</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Enhanced MDM policies for Windows PC management</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endParaRPr kumimoji="0" lang="en-US" sz="1500" b="0" i="0" u="none" strike="noStrike" kern="1200" cap="none" spc="0" normalizeH="0" baseline="0" noProof="0">
              <a:ln>
                <a:noFill/>
              </a:ln>
              <a:solidFill>
                <a:srgbClr val="505050">
                  <a:lumMod val="75000"/>
                </a:srgbClr>
              </a:solidFill>
              <a:effectLst/>
              <a:uLnTx/>
              <a:uFillTx/>
              <a:latin typeface="Segoe UI"/>
              <a:ea typeface="+mn-ea"/>
              <a:cs typeface="Segoe UI" panose="020B0502040204020203" pitchFamily="34" charset="0"/>
            </a:endParaRPr>
          </a:p>
        </p:txBody>
      </p:sp>
      <p:sp>
        <p:nvSpPr>
          <p:cNvPr id="10" name="Rectangle 9">
            <a:hlinkClick r:id="" action="ppaction://noaction"/>
          </p:cNvPr>
          <p:cNvSpPr/>
          <p:nvPr>
            <p:custDataLst>
              <p:tags r:id="rId5"/>
            </p:custDataLst>
          </p:nvPr>
        </p:nvSpPr>
        <p:spPr>
          <a:xfrm>
            <a:off x="2586062" y="5640698"/>
            <a:ext cx="9010169" cy="774175"/>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t"/>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Management options for both personal &amp; corporate owned devices</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Mobile Application Management for Windows to manage BYOD devices</a:t>
            </a:r>
          </a:p>
          <a:p>
            <a:pPr marL="175709" marR="0" lvl="0" indent="-175709" algn="l" defTabSz="914180" rtl="0" eaLnBrk="1" fontAlgn="auto" latinLnBrk="0" hangingPunct="1">
              <a:lnSpc>
                <a:spcPct val="100000"/>
              </a:lnSpc>
              <a:spcBef>
                <a:spcPts val="0"/>
              </a:spcBef>
              <a:spcAft>
                <a:spcPts val="288"/>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505050">
                  <a:lumMod val="75000"/>
                </a:srgbClr>
              </a:solidFill>
              <a:effectLst/>
              <a:uLnTx/>
              <a:uFillTx/>
              <a:latin typeface="Segoe UI"/>
              <a:ea typeface="+mn-ea"/>
              <a:cs typeface="Segoe UI" panose="020B0502040204020203" pitchFamily="34" charset="0"/>
            </a:endParaRPr>
          </a:p>
        </p:txBody>
      </p:sp>
      <p:sp>
        <p:nvSpPr>
          <p:cNvPr id="11" name="Rectangle 10">
            <a:hlinkClick r:id="" action="ppaction://noaction"/>
          </p:cNvPr>
          <p:cNvSpPr/>
          <p:nvPr>
            <p:custDataLst>
              <p:tags r:id="rId6"/>
            </p:custDataLst>
          </p:nvPr>
        </p:nvSpPr>
        <p:spPr>
          <a:xfrm>
            <a:off x="341406" y="5671448"/>
            <a:ext cx="1965232" cy="743425"/>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Expand</a:t>
            </a:r>
          </a:p>
        </p:txBody>
      </p:sp>
      <p:sp>
        <p:nvSpPr>
          <p:cNvPr id="15" name="Rectangle 14">
            <a:hlinkClick r:id="" action="ppaction://noaction"/>
          </p:cNvPr>
          <p:cNvSpPr/>
          <p:nvPr>
            <p:custDataLst>
              <p:tags r:id="rId7"/>
            </p:custDataLst>
          </p:nvPr>
        </p:nvSpPr>
        <p:spPr>
          <a:xfrm>
            <a:off x="2521791" y="913028"/>
            <a:ext cx="9010169" cy="185706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t"/>
          <a:lstStyle/>
          <a:p>
            <a:pPr marL="0" marR="0" lvl="0" indent="0" algn="l" defTabSz="457112"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505050"/>
                </a:solidFill>
                <a:effectLst/>
                <a:uLnTx/>
                <a:uFillTx/>
                <a:latin typeface="Segoe UI"/>
                <a:ea typeface="+mn-ea"/>
                <a:cs typeface="+mn-cs"/>
              </a:rPr>
              <a:t>Unified management constructs/low TCO</a:t>
            </a:r>
            <a:r>
              <a:rPr kumimoji="0" lang="en-US" sz="1500" b="0" i="0" u="none" strike="noStrike" kern="1200" cap="none" spc="0" normalizeH="0" baseline="0" noProof="0">
                <a:ln>
                  <a:noFill/>
                </a:ln>
                <a:solidFill>
                  <a:srgbClr val="505050"/>
                </a:solidFill>
                <a:effectLst/>
                <a:uLnTx/>
                <a:uFillTx/>
                <a:latin typeface="Segoe UI"/>
                <a:ea typeface="+mn-ea"/>
                <a:cs typeface="+mn-cs"/>
              </a:rPr>
              <a:t> </a:t>
            </a:r>
          </a:p>
          <a:p>
            <a:pPr marL="285750" marR="0" lvl="0" indent="-285750" algn="l" defTabSz="4571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mn-cs"/>
              </a:rPr>
              <a:t>Use MDM for mobile devices, extend that to Windows devices</a:t>
            </a:r>
          </a:p>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457112"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505050"/>
                </a:solidFill>
                <a:effectLst/>
                <a:uLnTx/>
                <a:uFillTx/>
                <a:latin typeface="Segoe UI"/>
                <a:ea typeface="+mn-ea"/>
                <a:cs typeface="+mn-cs"/>
              </a:rPr>
              <a:t>Address the rise of mobile users</a:t>
            </a:r>
            <a:endParaRPr kumimoji="0" lang="en-US" sz="1500" b="0" i="0" u="none" strike="noStrike" kern="1200" cap="none" spc="0" normalizeH="0" baseline="0" noProof="0">
              <a:ln>
                <a:noFill/>
              </a:ln>
              <a:solidFill>
                <a:srgbClr val="505050"/>
              </a:solidFill>
              <a:effectLst/>
              <a:uLnTx/>
              <a:uFillTx/>
              <a:latin typeface="Segoe UI"/>
              <a:ea typeface="+mn-ea"/>
              <a:cs typeface="+mn-cs"/>
            </a:endParaRPr>
          </a:p>
          <a:p>
            <a:pPr marL="285750" marR="0" lvl="0" indent="-285750" algn="l" defTabSz="4571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mn-cs"/>
              </a:rPr>
              <a:t>Manage without requiring device to be on corporate network</a:t>
            </a:r>
          </a:p>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457112"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505050"/>
                </a:solidFill>
                <a:effectLst/>
                <a:uLnTx/>
                <a:uFillTx/>
                <a:latin typeface="Segoe UI"/>
                <a:ea typeface="+mn-ea"/>
                <a:cs typeface="+mn-cs"/>
              </a:rPr>
              <a:t>Personal device management options</a:t>
            </a:r>
          </a:p>
          <a:p>
            <a:pPr marL="285750" marR="0" lvl="0" indent="-285750" algn="l" defTabSz="45711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mn-cs"/>
              </a:rPr>
              <a:t>Management options at app &amp; data level without taking over device</a:t>
            </a:r>
          </a:p>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15">
            <a:hlinkClick r:id="" action="ppaction://noaction"/>
          </p:cNvPr>
          <p:cNvSpPr/>
          <p:nvPr>
            <p:custDataLst>
              <p:tags r:id="rId8"/>
            </p:custDataLst>
          </p:nvPr>
        </p:nvSpPr>
        <p:spPr>
          <a:xfrm>
            <a:off x="341406" y="913028"/>
            <a:ext cx="1965232" cy="1857066"/>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Advantages</a:t>
            </a:r>
          </a:p>
        </p:txBody>
      </p:sp>
    </p:spTree>
    <p:extLst>
      <p:ext uri="{BB962C8B-B14F-4D97-AF65-F5344CB8AC3E}">
        <p14:creationId xmlns:p14="http://schemas.microsoft.com/office/powerpoint/2010/main" val="15866453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hlinkClick r:id="" action="ppaction://noaction"/>
          </p:cNvPr>
          <p:cNvSpPr/>
          <p:nvPr>
            <p:custDataLst>
              <p:tags r:id="rId1"/>
            </p:custDataLst>
          </p:nvPr>
        </p:nvSpPr>
        <p:spPr>
          <a:xfrm>
            <a:off x="2733376" y="1600504"/>
            <a:ext cx="9010169" cy="1443347"/>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Active Directory</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Best management for Domain-joined PC and Tablets</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Provide flexible and fine-grained configuration settings</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GPO takes precedence over MDM Policy if similar set of settings are applied</a:t>
            </a:r>
          </a:p>
        </p:txBody>
      </p:sp>
      <p:sp>
        <p:nvSpPr>
          <p:cNvPr id="2" name="Title 1"/>
          <p:cNvSpPr>
            <a:spLocks noGrp="1"/>
          </p:cNvSpPr>
          <p:nvPr>
            <p:ph type="title"/>
          </p:nvPr>
        </p:nvSpPr>
        <p:spPr/>
        <p:txBody>
          <a:bodyPr/>
          <a:lstStyle/>
          <a:p>
            <a:r>
              <a:rPr lang="en-US"/>
              <a:t>Group Policy vs MDM Policy</a:t>
            </a:r>
          </a:p>
        </p:txBody>
      </p:sp>
      <p:sp>
        <p:nvSpPr>
          <p:cNvPr id="20" name="Rectangle 19">
            <a:hlinkClick r:id="" action="ppaction://noaction"/>
          </p:cNvPr>
          <p:cNvSpPr/>
          <p:nvPr>
            <p:custDataLst>
              <p:tags r:id="rId2"/>
            </p:custDataLst>
          </p:nvPr>
        </p:nvSpPr>
        <p:spPr>
          <a:xfrm>
            <a:off x="520701" y="1600504"/>
            <a:ext cx="1965232" cy="1443346"/>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Group Policy</a:t>
            </a:r>
          </a:p>
        </p:txBody>
      </p:sp>
      <p:sp>
        <p:nvSpPr>
          <p:cNvPr id="8" name="Title 1"/>
          <p:cNvSpPr txBox="1">
            <a:spLocks/>
          </p:cNvSpPr>
          <p:nvPr/>
        </p:nvSpPr>
        <p:spPr>
          <a:xfrm>
            <a:off x="270759" y="811573"/>
            <a:ext cx="11652805" cy="399711"/>
          </a:xfrm>
          <a:prstGeom prst="rect">
            <a:avLst/>
          </a:prstGeom>
        </p:spPr>
        <p:txBody>
          <a:bodyPr vert="horz" wrap="square" lIns="146304" tIns="91440" rIns="146304" bIns="91440" rtlCol="0" anchor="t">
            <a:noAutofit/>
          </a:bodyPr>
          <a:lstStyle>
            <a:lvl1pPr algn="l" defTabSz="914163"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63" rtl="0" eaLnBrk="1" fontAlgn="auto" latinLnBrk="0" hangingPunct="1">
              <a:lnSpc>
                <a:spcPct val="90000"/>
              </a:lnSpc>
              <a:spcBef>
                <a:spcPct val="0"/>
              </a:spcBef>
              <a:spcAft>
                <a:spcPts val="0"/>
              </a:spcAft>
              <a:buClrTx/>
              <a:buSzTx/>
              <a:buFontTx/>
              <a:buNone/>
              <a:tabLst/>
              <a:defRPr/>
            </a:pPr>
            <a:endParaRPr kumimoji="0" lang="en-GB" sz="20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7" name="Rectangle 6">
            <a:hlinkClick r:id="" action="ppaction://noaction"/>
          </p:cNvPr>
          <p:cNvSpPr/>
          <p:nvPr>
            <p:custDataLst>
              <p:tags r:id="rId3"/>
            </p:custDataLst>
          </p:nvPr>
        </p:nvSpPr>
        <p:spPr>
          <a:xfrm>
            <a:off x="520701" y="3396526"/>
            <a:ext cx="1965232" cy="1344135"/>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MDM Policy</a:t>
            </a:r>
          </a:p>
        </p:txBody>
      </p:sp>
      <p:sp>
        <p:nvSpPr>
          <p:cNvPr id="9" name="Rectangle 8">
            <a:hlinkClick r:id="" action="ppaction://noaction"/>
          </p:cNvPr>
          <p:cNvSpPr/>
          <p:nvPr>
            <p:custDataLst>
              <p:tags r:id="rId4"/>
            </p:custDataLst>
          </p:nvPr>
        </p:nvSpPr>
        <p:spPr>
          <a:xfrm>
            <a:off x="2733377" y="3396526"/>
            <a:ext cx="9010169" cy="1344134"/>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rPr>
              <a:t>MDM Provider</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rPr>
              <a:t>Best for managing “on-the-go” devices (iOS, Android, Windows Phone, Non-domain-joined machines)</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rPr>
              <a:t>XML Based Policy</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rPr>
              <a:t>Lightweight Management (MDM Policy is a subset of the capabilities of Group Policy)</a:t>
            </a:r>
          </a:p>
        </p:txBody>
      </p:sp>
      <p:sp>
        <p:nvSpPr>
          <p:cNvPr id="3" name="TextBox 2">
            <a:extLst>
              <a:ext uri="{FF2B5EF4-FFF2-40B4-BE49-F238E27FC236}">
                <a16:creationId xmlns:a16="http://schemas.microsoft.com/office/drawing/2014/main" id="{4374CEAC-3157-4FAD-B546-3C620DD49064}"/>
              </a:ext>
            </a:extLst>
          </p:cNvPr>
          <p:cNvSpPr txBox="1"/>
          <p:nvPr/>
        </p:nvSpPr>
        <p:spPr>
          <a:xfrm>
            <a:off x="158003" y="6138582"/>
            <a:ext cx="1183005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Note: All Group Policy Changes documented here </a:t>
            </a:r>
            <a:r>
              <a:rPr lang="en-US" sz="2000" dirty="0">
                <a:gradFill>
                  <a:gsLst>
                    <a:gs pos="2917">
                      <a:schemeClr val="tx1"/>
                    </a:gs>
                    <a:gs pos="30000">
                      <a:schemeClr val="tx1"/>
                    </a:gs>
                  </a:gsLst>
                  <a:lin ang="5400000" scaled="0"/>
                </a:gradFill>
                <a:hlinkClick r:id="rId7"/>
              </a:rPr>
              <a:t>https://go.microsoft.com/fwlink/?linkid=829685</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4201424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163430" y="1966517"/>
            <a:ext cx="7937652" cy="74363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3163430" y="2817706"/>
            <a:ext cx="7937652" cy="74363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3163430" y="3723780"/>
            <a:ext cx="7937653" cy="74363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3163430" y="4674707"/>
            <a:ext cx="7937652" cy="74363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Rounded Corners 23"/>
          <p:cNvSpPr/>
          <p:nvPr/>
        </p:nvSpPr>
        <p:spPr bwMode="auto">
          <a:xfrm>
            <a:off x="3352559" y="1622313"/>
            <a:ext cx="2362672" cy="3796026"/>
          </a:xfrm>
          <a:prstGeom prst="roundRect">
            <a:avLst/>
          </a:prstGeom>
          <a:solidFill>
            <a:schemeClr val="bg2">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p:cNvSpPr/>
          <p:nvPr/>
        </p:nvSpPr>
        <p:spPr bwMode="auto">
          <a:xfrm>
            <a:off x="5903181" y="1622313"/>
            <a:ext cx="2362672" cy="3796026"/>
          </a:xfrm>
          <a:prstGeom prst="roundRect">
            <a:avLst/>
          </a:prstGeom>
          <a:solidFill>
            <a:schemeClr val="bg2">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Rounded Corners 26"/>
          <p:cNvSpPr/>
          <p:nvPr/>
        </p:nvSpPr>
        <p:spPr bwMode="auto">
          <a:xfrm>
            <a:off x="8440280" y="1622313"/>
            <a:ext cx="2362672" cy="3796026"/>
          </a:xfrm>
          <a:prstGeom prst="roundRect">
            <a:avLst/>
          </a:prstGeom>
          <a:solidFill>
            <a:schemeClr val="bg2">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pc="0" dirty="0">
                <a:ln w="0"/>
                <a:solidFill>
                  <a:schemeClr val="accent1"/>
                </a:solidFill>
                <a:effectLst>
                  <a:outerShdw blurRad="38100" dist="25400" dir="5400000" algn="ctr" rotWithShape="0">
                    <a:srgbClr val="6E747A">
                      <a:alpha val="43000"/>
                    </a:srgbClr>
                  </a:outerShdw>
                </a:effectLst>
              </a:rPr>
              <a:t>Device</a:t>
            </a:r>
            <a:r>
              <a:rPr lang="en-US" dirty="0"/>
              <a:t> Management and Policy Options</a:t>
            </a:r>
          </a:p>
        </p:txBody>
      </p:sp>
      <p:sp>
        <p:nvSpPr>
          <p:cNvPr id="3" name="Content Placeholder 6"/>
          <p:cNvSpPr txBox="1">
            <a:spLocks/>
          </p:cNvSpPr>
          <p:nvPr/>
        </p:nvSpPr>
        <p:spPr>
          <a:xfrm>
            <a:off x="966881" y="1966518"/>
            <a:ext cx="1974389" cy="693763"/>
          </a:xfrm>
          <a:prstGeom prst="rect">
            <a:avLst/>
          </a:prstGeom>
          <a:solidFill>
            <a:schemeClr val="accent1"/>
          </a:solidFill>
          <a:ln>
            <a:solidFill>
              <a:schemeClr val="tx2">
                <a:lumMod val="50000"/>
              </a:schemeClr>
            </a:solidFill>
          </a:ln>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Who owns?</a:t>
            </a:r>
          </a:p>
        </p:txBody>
      </p:sp>
      <p:sp>
        <p:nvSpPr>
          <p:cNvPr id="4" name="Content Placeholder 6"/>
          <p:cNvSpPr txBox="1">
            <a:spLocks/>
          </p:cNvSpPr>
          <p:nvPr/>
        </p:nvSpPr>
        <p:spPr>
          <a:xfrm>
            <a:off x="966881" y="2822723"/>
            <a:ext cx="1974389" cy="693763"/>
          </a:xfrm>
          <a:prstGeom prst="rect">
            <a:avLst/>
          </a:prstGeom>
          <a:solidFill>
            <a:schemeClr val="accent1"/>
          </a:solidFill>
          <a:ln>
            <a:solidFill>
              <a:schemeClr val="tx2">
                <a:lumMod val="50000"/>
              </a:schemeClr>
            </a:solidFill>
          </a:ln>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Joined</a:t>
            </a:r>
          </a:p>
        </p:txBody>
      </p:sp>
      <p:sp>
        <p:nvSpPr>
          <p:cNvPr id="6" name="Rectangle 5"/>
          <p:cNvSpPr/>
          <p:nvPr/>
        </p:nvSpPr>
        <p:spPr bwMode="auto">
          <a:xfrm>
            <a:off x="3400292" y="2074075"/>
            <a:ext cx="4823106" cy="5285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Company owned devices</a:t>
            </a:r>
          </a:p>
        </p:txBody>
      </p:sp>
      <p:sp>
        <p:nvSpPr>
          <p:cNvPr id="7" name="Rectangle 6"/>
          <p:cNvSpPr/>
          <p:nvPr/>
        </p:nvSpPr>
        <p:spPr bwMode="auto">
          <a:xfrm>
            <a:off x="8515794" y="2103848"/>
            <a:ext cx="2232076" cy="5285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BYOD (Personal Owned)</a:t>
            </a:r>
          </a:p>
        </p:txBody>
      </p:sp>
      <p:sp>
        <p:nvSpPr>
          <p:cNvPr id="9" name="Rectangle 8"/>
          <p:cNvSpPr/>
          <p:nvPr/>
        </p:nvSpPr>
        <p:spPr bwMode="auto">
          <a:xfrm>
            <a:off x="3400294" y="2925264"/>
            <a:ext cx="2252948" cy="5285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Domain joined</a:t>
            </a:r>
          </a:p>
        </p:txBody>
      </p:sp>
      <p:sp>
        <p:nvSpPr>
          <p:cNvPr id="10" name="Rectangle 9"/>
          <p:cNvSpPr/>
          <p:nvPr/>
        </p:nvSpPr>
        <p:spPr bwMode="auto">
          <a:xfrm>
            <a:off x="8515794" y="2905345"/>
            <a:ext cx="2232077" cy="5285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AAD Account</a:t>
            </a:r>
          </a:p>
        </p:txBody>
      </p:sp>
      <p:sp>
        <p:nvSpPr>
          <p:cNvPr id="11" name="Rectangle 10"/>
          <p:cNvSpPr/>
          <p:nvPr/>
        </p:nvSpPr>
        <p:spPr bwMode="auto">
          <a:xfrm>
            <a:off x="5965170" y="2925263"/>
            <a:ext cx="2252950" cy="5285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AAD joined</a:t>
            </a:r>
          </a:p>
        </p:txBody>
      </p:sp>
      <p:sp>
        <p:nvSpPr>
          <p:cNvPr id="12" name="Content Placeholder 6"/>
          <p:cNvSpPr txBox="1">
            <a:spLocks/>
          </p:cNvSpPr>
          <p:nvPr/>
        </p:nvSpPr>
        <p:spPr>
          <a:xfrm>
            <a:off x="966881" y="3728797"/>
            <a:ext cx="1974389" cy="693763"/>
          </a:xfrm>
          <a:prstGeom prst="rect">
            <a:avLst/>
          </a:prstGeom>
          <a:solidFill>
            <a:schemeClr val="accent1"/>
          </a:solidFill>
          <a:ln>
            <a:solidFill>
              <a:schemeClr val="tx2">
                <a:lumMod val="50000"/>
              </a:schemeClr>
            </a:solidFill>
          </a:ln>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Policy</a:t>
            </a:r>
          </a:p>
        </p:txBody>
      </p:sp>
      <p:sp>
        <p:nvSpPr>
          <p:cNvPr id="14" name="Rectangle 13"/>
          <p:cNvSpPr/>
          <p:nvPr/>
        </p:nvSpPr>
        <p:spPr bwMode="auto">
          <a:xfrm>
            <a:off x="3400294" y="3831338"/>
            <a:ext cx="2252948" cy="5285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Group Policy</a:t>
            </a:r>
          </a:p>
        </p:txBody>
      </p:sp>
      <p:sp>
        <p:nvSpPr>
          <p:cNvPr id="16" name="Rectangle 15"/>
          <p:cNvSpPr/>
          <p:nvPr/>
        </p:nvSpPr>
        <p:spPr bwMode="auto">
          <a:xfrm>
            <a:off x="5965170" y="3811419"/>
            <a:ext cx="4782700" cy="5285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MDM policy (Intune) or 3</a:t>
            </a:r>
            <a:r>
              <a:rPr kumimoji="0" lang="en-US" sz="1200" b="0" i="0" u="none" strike="noStrike" kern="1200" cap="none" spc="0" normalizeH="0" baseline="30000" noProof="0">
                <a:ln>
                  <a:noFill/>
                </a:ln>
                <a:solidFill>
                  <a:srgbClr val="505050"/>
                </a:solidFill>
                <a:effectLst/>
                <a:uLnTx/>
                <a:uFillTx/>
                <a:latin typeface="Segoe UI"/>
                <a:ea typeface="Segoe UI" pitchFamily="34" charset="0"/>
                <a:cs typeface="Segoe UI" pitchFamily="34" charset="0"/>
              </a:rPr>
              <a:t>rd</a:t>
            </a: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Party or Mobile Application Management (MAM) for Windows </a:t>
            </a:r>
          </a:p>
        </p:txBody>
      </p:sp>
      <p:sp>
        <p:nvSpPr>
          <p:cNvPr id="18" name="Content Placeholder 6"/>
          <p:cNvSpPr txBox="1">
            <a:spLocks/>
          </p:cNvSpPr>
          <p:nvPr/>
        </p:nvSpPr>
        <p:spPr>
          <a:xfrm>
            <a:off x="966881" y="4679724"/>
            <a:ext cx="1974389" cy="693763"/>
          </a:xfrm>
          <a:prstGeom prst="rect">
            <a:avLst/>
          </a:prstGeom>
          <a:solidFill>
            <a:schemeClr val="accent1"/>
          </a:solidFill>
          <a:ln>
            <a:solidFill>
              <a:schemeClr val="tx2">
                <a:lumMod val="50000"/>
              </a:schemeClr>
            </a:solidFill>
          </a:ln>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Configurations</a:t>
            </a:r>
          </a:p>
        </p:txBody>
      </p:sp>
      <p:sp>
        <p:nvSpPr>
          <p:cNvPr id="20" name="Rectangle 19"/>
          <p:cNvSpPr/>
          <p:nvPr/>
        </p:nvSpPr>
        <p:spPr bwMode="auto">
          <a:xfrm>
            <a:off x="3400294" y="4782265"/>
            <a:ext cx="2252948" cy="5285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Security Baseline</a:t>
            </a:r>
          </a:p>
        </p:txBody>
      </p:sp>
      <p:sp>
        <p:nvSpPr>
          <p:cNvPr id="21" name="Rectangle 20"/>
          <p:cNvSpPr/>
          <p:nvPr/>
        </p:nvSpPr>
        <p:spPr bwMode="auto">
          <a:xfrm>
            <a:off x="5986043" y="4762346"/>
            <a:ext cx="4761827" cy="5285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Configuration policies, etc.</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354" y="1458892"/>
            <a:ext cx="481679" cy="426404"/>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459" y="1484379"/>
            <a:ext cx="674824" cy="382400"/>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287" y="1424371"/>
            <a:ext cx="481679" cy="426404"/>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1392" y="1449858"/>
            <a:ext cx="674824" cy="38240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3422" y="1515466"/>
            <a:ext cx="123718" cy="21369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6856" y="1460260"/>
            <a:ext cx="674824" cy="3824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8886" y="1525868"/>
            <a:ext cx="123718" cy="213695"/>
          </a:xfrm>
          <a:prstGeom prst="rect">
            <a:avLst/>
          </a:prstGeom>
        </p:spPr>
      </p:pic>
    </p:spTree>
    <p:extLst>
      <p:ext uri="{BB962C8B-B14F-4D97-AF65-F5344CB8AC3E}">
        <p14:creationId xmlns:p14="http://schemas.microsoft.com/office/powerpoint/2010/main" val="16137826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MDM </a:t>
            </a:r>
            <a:r>
              <a:rPr lang="en-US" spc="0" dirty="0">
                <a:ln w="0"/>
                <a:solidFill>
                  <a:schemeClr val="accent1"/>
                </a:solidFill>
                <a:effectLst>
                  <a:outerShdw blurRad="38100" dist="25400" dir="5400000" algn="ctr" rotWithShape="0">
                    <a:srgbClr val="6E747A">
                      <a:alpha val="43000"/>
                    </a:srgbClr>
                  </a:outerShdw>
                </a:effectLst>
              </a:rPr>
              <a:t>Intune</a:t>
            </a:r>
            <a:r>
              <a:rPr lang="en-US" dirty="0"/>
              <a:t> Policy Options</a:t>
            </a:r>
          </a:p>
        </p:txBody>
      </p:sp>
      <p:sp>
        <p:nvSpPr>
          <p:cNvPr id="8" name="Content Placeholder 6"/>
          <p:cNvSpPr txBox="1">
            <a:spLocks/>
          </p:cNvSpPr>
          <p:nvPr/>
        </p:nvSpPr>
        <p:spPr>
          <a:xfrm>
            <a:off x="531714" y="1103673"/>
            <a:ext cx="1974389" cy="875518"/>
          </a:xfrm>
          <a:prstGeom prst="rect">
            <a:avLst/>
          </a:prstGeom>
          <a:solidFill>
            <a:schemeClr val="accent1"/>
          </a:solidFill>
          <a:ln>
            <a:solidFill>
              <a:schemeClr val="tx2">
                <a:lumMod val="50000"/>
              </a:schemeClr>
            </a:solidFill>
          </a:ln>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Configuration policies</a:t>
            </a:r>
          </a:p>
        </p:txBody>
      </p:sp>
      <p:sp>
        <p:nvSpPr>
          <p:cNvPr id="13" name="Text Placeholder 4"/>
          <p:cNvSpPr txBox="1">
            <a:spLocks/>
          </p:cNvSpPr>
          <p:nvPr/>
        </p:nvSpPr>
        <p:spPr>
          <a:xfrm>
            <a:off x="2693135" y="1103672"/>
            <a:ext cx="9074119" cy="873856"/>
          </a:xfrm>
          <a:prstGeom prst="rect">
            <a:avLst/>
          </a:prstGeom>
          <a:solidFill>
            <a:schemeClr val="bg1">
              <a:lumMod val="85000"/>
              <a:alpha val="33000"/>
            </a:schemeClr>
          </a:solidFill>
        </p:spPr>
        <p:txBody>
          <a:bodyPr lIns="137053" tIns="0" rIns="182737" bIns="0" anchor="ctr"/>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342632" marR="0" lvl="0" indent="-342632"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1400" b="0" i="0" u="none" strike="noStrike" kern="1200" cap="none" spc="0" normalizeH="0" baseline="0" noProof="0">
                <a:ln>
                  <a:noFill/>
                </a:ln>
                <a:gradFill>
                  <a:gsLst>
                    <a:gs pos="0">
                      <a:srgbClr val="505050"/>
                    </a:gs>
                    <a:gs pos="86000">
                      <a:srgbClr val="505050"/>
                    </a:gs>
                  </a:gsLst>
                  <a:lin ang="5400000" scaled="0"/>
                </a:gradFill>
                <a:effectLst/>
                <a:uLnTx/>
                <a:uFillTx/>
                <a:latin typeface="Segoe UI"/>
                <a:ea typeface="+mn-ea"/>
                <a:cs typeface="Segoe UI Light" panose="020B0502040204020203" pitchFamily="34" charset="0"/>
              </a:rPr>
              <a:t>These are commonly used to manage security settings and features on your devices</a:t>
            </a:r>
          </a:p>
          <a:p>
            <a:pPr marL="342632" marR="0" lvl="0" indent="-342632"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1400" b="0" i="0" u="none" strike="noStrike" kern="1200" cap="none" spc="0" normalizeH="0" baseline="0" noProof="0">
                <a:ln>
                  <a:noFill/>
                </a:ln>
                <a:gradFill>
                  <a:gsLst>
                    <a:gs pos="0">
                      <a:srgbClr val="505050"/>
                    </a:gs>
                    <a:gs pos="86000">
                      <a:srgbClr val="505050"/>
                    </a:gs>
                  </a:gsLst>
                  <a:lin ang="5400000" scaled="0"/>
                </a:gradFill>
                <a:effectLst/>
                <a:uLnTx/>
                <a:uFillTx/>
                <a:latin typeface="Segoe UI"/>
                <a:ea typeface="+mn-ea"/>
                <a:cs typeface="Segoe UI Light" panose="020B0502040204020203" pitchFamily="34" charset="0"/>
              </a:rPr>
              <a:t>Examples include password, encryption, hardware, system, features, etc. </a:t>
            </a:r>
          </a:p>
        </p:txBody>
      </p:sp>
      <p:sp>
        <p:nvSpPr>
          <p:cNvPr id="14" name="Text Placeholder 4"/>
          <p:cNvSpPr txBox="1">
            <a:spLocks/>
          </p:cNvSpPr>
          <p:nvPr/>
        </p:nvSpPr>
        <p:spPr>
          <a:xfrm>
            <a:off x="2693134" y="2192596"/>
            <a:ext cx="9074119" cy="875517"/>
          </a:xfrm>
          <a:prstGeom prst="rect">
            <a:avLst/>
          </a:prstGeom>
          <a:solidFill>
            <a:schemeClr val="bg1">
              <a:lumMod val="85000"/>
              <a:alpha val="33000"/>
            </a:schemeClr>
          </a:solidFill>
        </p:spPr>
        <p:txBody>
          <a:bodyPr lIns="137053" tIns="0" rIns="182737" bIns="0" anchor="ctr"/>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342632" marR="0" lvl="0" indent="-342632"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1400" b="0" i="0" u="none" strike="noStrike" kern="1200" cap="none" spc="0" normalizeH="0" baseline="0" noProof="0">
                <a:ln>
                  <a:noFill/>
                </a:ln>
                <a:gradFill>
                  <a:gsLst>
                    <a:gs pos="0">
                      <a:srgbClr val="505050"/>
                    </a:gs>
                    <a:gs pos="86000">
                      <a:srgbClr val="505050"/>
                    </a:gs>
                  </a:gsLst>
                  <a:lin ang="5400000" scaled="0"/>
                </a:gradFill>
                <a:effectLst/>
                <a:uLnTx/>
                <a:uFillTx/>
                <a:latin typeface="Segoe UI"/>
                <a:ea typeface="+mn-ea"/>
                <a:cs typeface="Segoe UI Light" panose="020B0502040204020203" pitchFamily="34" charset="0"/>
              </a:rPr>
              <a:t>Compliance policies are used with conditional access policies to allow only devices that comply with compliance policy rules to access email and other services </a:t>
            </a:r>
          </a:p>
          <a:p>
            <a:pPr marL="342632" marR="0" lvl="0" indent="-342632"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1400" b="0" i="0" u="none" strike="noStrike" kern="1200" cap="none" spc="0" normalizeH="0" baseline="0" noProof="0">
                <a:ln>
                  <a:noFill/>
                </a:ln>
                <a:gradFill>
                  <a:gsLst>
                    <a:gs pos="0">
                      <a:srgbClr val="505050"/>
                    </a:gs>
                    <a:gs pos="86000">
                      <a:srgbClr val="505050"/>
                    </a:gs>
                  </a:gsLst>
                  <a:lin ang="5400000" scaled="0"/>
                </a:gradFill>
                <a:effectLst/>
                <a:uLnTx/>
                <a:uFillTx/>
                <a:latin typeface="Segoe UI"/>
                <a:ea typeface="+mn-ea"/>
                <a:cs typeface="Segoe UI Light" panose="020B0502040204020203" pitchFamily="34" charset="0"/>
              </a:rPr>
              <a:t>Examples include PIN or password, email profile, minimum OS version, and Windows health attestation</a:t>
            </a:r>
          </a:p>
        </p:txBody>
      </p:sp>
      <p:sp>
        <p:nvSpPr>
          <p:cNvPr id="15" name="Text Placeholder 4"/>
          <p:cNvSpPr txBox="1">
            <a:spLocks/>
          </p:cNvSpPr>
          <p:nvPr/>
        </p:nvSpPr>
        <p:spPr>
          <a:xfrm>
            <a:off x="2693134" y="3281518"/>
            <a:ext cx="9074119" cy="875518"/>
          </a:xfrm>
          <a:prstGeom prst="rect">
            <a:avLst/>
          </a:prstGeom>
          <a:solidFill>
            <a:schemeClr val="bg1">
              <a:lumMod val="85000"/>
              <a:alpha val="33000"/>
            </a:schemeClr>
          </a:solidFill>
        </p:spPr>
        <p:txBody>
          <a:bodyPr lIns="137053" tIns="0" rIns="182737" bIns="0" anchor="ctr"/>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342632" marR="0" lvl="0" indent="-342632"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1400" b="0" i="0" u="none" strike="noStrike" kern="1200" cap="none" spc="0" normalizeH="0" baseline="0" noProof="0">
                <a:ln>
                  <a:noFill/>
                </a:ln>
                <a:gradFill>
                  <a:gsLst>
                    <a:gs pos="0">
                      <a:srgbClr val="505050"/>
                    </a:gs>
                    <a:gs pos="86000">
                      <a:srgbClr val="505050"/>
                    </a:gs>
                  </a:gsLst>
                  <a:lin ang="5400000" scaled="0"/>
                </a:gradFill>
                <a:effectLst/>
                <a:uLnTx/>
                <a:uFillTx/>
                <a:latin typeface="Segoe UI"/>
                <a:ea typeface="+mn-ea"/>
                <a:cs typeface="Segoe UI Light" panose="020B0502040204020203" pitchFamily="34" charset="0"/>
              </a:rPr>
              <a:t>Conditional access policies are set to conditional access policy to restrict access</a:t>
            </a:r>
          </a:p>
          <a:p>
            <a:pPr marL="342632" marR="0" lvl="0" indent="-342632"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1400" b="0" i="0" u="none" strike="noStrike" kern="1200" cap="none" spc="0" normalizeH="0" baseline="0" noProof="0">
                <a:ln>
                  <a:noFill/>
                </a:ln>
                <a:gradFill>
                  <a:gsLst>
                    <a:gs pos="0">
                      <a:srgbClr val="505050"/>
                    </a:gs>
                    <a:gs pos="86000">
                      <a:srgbClr val="505050"/>
                    </a:gs>
                  </a:gsLst>
                  <a:lin ang="5400000" scaled="0"/>
                </a:gradFill>
                <a:effectLst/>
                <a:uLnTx/>
                <a:uFillTx/>
                <a:latin typeface="Segoe UI"/>
                <a:ea typeface="+mn-ea"/>
                <a:cs typeface="Segoe UI Light" panose="020B0502040204020203" pitchFamily="34" charset="0"/>
              </a:rPr>
              <a:t>Examples include device compliance status, the platform running on the device, and the type of apps used to access the services</a:t>
            </a:r>
          </a:p>
        </p:txBody>
      </p:sp>
      <p:sp>
        <p:nvSpPr>
          <p:cNvPr id="16" name="Text Placeholder 4"/>
          <p:cNvSpPr txBox="1">
            <a:spLocks/>
          </p:cNvSpPr>
          <p:nvPr/>
        </p:nvSpPr>
        <p:spPr>
          <a:xfrm>
            <a:off x="2693135" y="4370439"/>
            <a:ext cx="9074119" cy="875518"/>
          </a:xfrm>
          <a:prstGeom prst="rect">
            <a:avLst/>
          </a:prstGeom>
          <a:solidFill>
            <a:schemeClr val="bg1">
              <a:lumMod val="85000"/>
              <a:alpha val="33000"/>
            </a:schemeClr>
          </a:solidFill>
        </p:spPr>
        <p:txBody>
          <a:bodyPr lIns="137053" tIns="0" rIns="182737" bIns="0" anchor="ctr"/>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342632" marR="0" lvl="0" indent="-342632"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1400" b="0" i="0" u="none" strike="noStrike" kern="1200" cap="none" spc="0" normalizeH="0" baseline="0" noProof="0">
                <a:ln>
                  <a:noFill/>
                </a:ln>
                <a:gradFill>
                  <a:gsLst>
                    <a:gs pos="0">
                      <a:srgbClr val="505050"/>
                    </a:gs>
                    <a:gs pos="86000">
                      <a:srgbClr val="505050"/>
                    </a:gs>
                  </a:gsLst>
                  <a:lin ang="5400000" scaled="0"/>
                </a:gradFill>
                <a:effectLst/>
                <a:uLnTx/>
                <a:uFillTx/>
                <a:latin typeface="Segoe UI"/>
                <a:ea typeface="+mn-ea"/>
                <a:cs typeface="Segoe UI Light" panose="020B0502040204020203" pitchFamily="34" charset="0"/>
              </a:rPr>
              <a:t>Microsoft from virtually anywhere on almost any device, while helping to keep corporate information secure </a:t>
            </a:r>
          </a:p>
        </p:txBody>
      </p:sp>
      <p:sp>
        <p:nvSpPr>
          <p:cNvPr id="17" name="Text Placeholder 4"/>
          <p:cNvSpPr txBox="1">
            <a:spLocks/>
          </p:cNvSpPr>
          <p:nvPr/>
        </p:nvSpPr>
        <p:spPr>
          <a:xfrm>
            <a:off x="2693133" y="5459360"/>
            <a:ext cx="9074119" cy="875519"/>
          </a:xfrm>
          <a:prstGeom prst="rect">
            <a:avLst/>
          </a:prstGeom>
          <a:solidFill>
            <a:schemeClr val="bg1">
              <a:lumMod val="85000"/>
              <a:alpha val="33000"/>
            </a:schemeClr>
          </a:solidFill>
        </p:spPr>
        <p:txBody>
          <a:bodyPr lIns="137053" tIns="0" rIns="182737" bIns="0" anchor="ctr"/>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342632" marR="0" lvl="0" indent="-342632"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1400" b="0" i="0" u="none" strike="noStrike" kern="1200" cap="none" spc="0" normalizeH="0" baseline="0" noProof="0">
                <a:ln>
                  <a:noFill/>
                </a:ln>
                <a:gradFill>
                  <a:gsLst>
                    <a:gs pos="0">
                      <a:srgbClr val="505050"/>
                    </a:gs>
                    <a:gs pos="86000">
                      <a:srgbClr val="505050"/>
                    </a:gs>
                  </a:gsLst>
                  <a:lin ang="5400000" scaled="0"/>
                </a:gradFill>
                <a:effectLst/>
                <a:uLnTx/>
                <a:uFillTx/>
                <a:latin typeface="Segoe UI"/>
                <a:ea typeface="+mn-ea"/>
                <a:cs typeface="Segoe UI Light" panose="020B0502040204020203" pitchFamily="34" charset="0"/>
              </a:rPr>
              <a:t>Microsoft Intune Wi-Fi, VPN, and email profiles work together to help your users gain access to the files and resources that they need to do their work wherever they are. Certificate profiles help secure that access</a:t>
            </a:r>
          </a:p>
        </p:txBody>
      </p:sp>
      <p:sp>
        <p:nvSpPr>
          <p:cNvPr id="18" name="Content Placeholder 6"/>
          <p:cNvSpPr txBox="1">
            <a:spLocks/>
          </p:cNvSpPr>
          <p:nvPr/>
        </p:nvSpPr>
        <p:spPr>
          <a:xfrm>
            <a:off x="531713" y="2192595"/>
            <a:ext cx="1974389" cy="875518"/>
          </a:xfrm>
          <a:prstGeom prst="rect">
            <a:avLst/>
          </a:prstGeom>
          <a:solidFill>
            <a:schemeClr val="accent1"/>
          </a:solidFill>
          <a:ln>
            <a:solidFill>
              <a:schemeClr val="tx2">
                <a:lumMod val="50000"/>
              </a:schemeClr>
            </a:solidFill>
          </a:ln>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Device compliance policies</a:t>
            </a:r>
          </a:p>
        </p:txBody>
      </p:sp>
      <p:sp>
        <p:nvSpPr>
          <p:cNvPr id="19" name="Content Placeholder 6"/>
          <p:cNvSpPr txBox="1">
            <a:spLocks/>
          </p:cNvSpPr>
          <p:nvPr/>
        </p:nvSpPr>
        <p:spPr>
          <a:xfrm>
            <a:off x="531713" y="3281517"/>
            <a:ext cx="1974389" cy="875518"/>
          </a:xfrm>
          <a:prstGeom prst="rect">
            <a:avLst/>
          </a:prstGeom>
          <a:solidFill>
            <a:schemeClr val="accent1"/>
          </a:solidFill>
          <a:ln>
            <a:solidFill>
              <a:schemeClr val="tx2">
                <a:lumMod val="50000"/>
              </a:schemeClr>
            </a:solidFill>
          </a:ln>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Conditional access polices</a:t>
            </a:r>
          </a:p>
        </p:txBody>
      </p:sp>
      <p:sp>
        <p:nvSpPr>
          <p:cNvPr id="20" name="Content Placeholder 6"/>
          <p:cNvSpPr txBox="1">
            <a:spLocks/>
          </p:cNvSpPr>
          <p:nvPr/>
        </p:nvSpPr>
        <p:spPr>
          <a:xfrm>
            <a:off x="531713" y="4370439"/>
            <a:ext cx="1974389" cy="875518"/>
          </a:xfrm>
          <a:prstGeom prst="rect">
            <a:avLst/>
          </a:prstGeom>
          <a:solidFill>
            <a:schemeClr val="accent1"/>
          </a:solidFill>
          <a:ln>
            <a:solidFill>
              <a:schemeClr val="tx2">
                <a:lumMod val="50000"/>
              </a:schemeClr>
            </a:solidFill>
          </a:ln>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Corporate device enrollment policies</a:t>
            </a:r>
          </a:p>
        </p:txBody>
      </p:sp>
      <p:sp>
        <p:nvSpPr>
          <p:cNvPr id="21" name="Content Placeholder 6"/>
          <p:cNvSpPr txBox="1">
            <a:spLocks/>
          </p:cNvSpPr>
          <p:nvPr/>
        </p:nvSpPr>
        <p:spPr>
          <a:xfrm>
            <a:off x="531713" y="5459361"/>
            <a:ext cx="1974389" cy="875518"/>
          </a:xfrm>
          <a:prstGeom prst="rect">
            <a:avLst/>
          </a:prstGeom>
          <a:solidFill>
            <a:schemeClr val="accent1"/>
          </a:solidFill>
          <a:ln>
            <a:solidFill>
              <a:schemeClr val="tx2">
                <a:lumMod val="50000"/>
              </a:schemeClr>
            </a:solidFill>
          </a:ln>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ctr"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Resource access policies</a:t>
            </a:r>
          </a:p>
        </p:txBody>
      </p:sp>
    </p:spTree>
    <p:extLst>
      <p:ext uri="{BB962C8B-B14F-4D97-AF65-F5344CB8AC3E}">
        <p14:creationId xmlns:p14="http://schemas.microsoft.com/office/powerpoint/2010/main" val="38988795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Flexible deployment and management options</a:t>
            </a:r>
          </a:p>
        </p:txBody>
      </p:sp>
      <p:cxnSp>
        <p:nvCxnSpPr>
          <p:cNvPr id="137" name="Straight Arrow Connector 136"/>
          <p:cNvCxnSpPr/>
          <p:nvPr/>
        </p:nvCxnSpPr>
        <p:spPr>
          <a:xfrm flipV="1">
            <a:off x="3279115" y="3055588"/>
            <a:ext cx="1875" cy="403229"/>
          </a:xfrm>
          <a:prstGeom prst="straightConnector1">
            <a:avLst/>
          </a:prstGeom>
          <a:noFill/>
          <a:ln w="28575" cap="rnd" cmpd="sng" algn="ctr">
            <a:solidFill>
              <a:srgbClr val="505050"/>
            </a:solidFill>
            <a:prstDash val="sysDot"/>
            <a:headEnd type="triangle" w="med" len="med"/>
            <a:tailEnd type="triangle" w="med" len="med"/>
          </a:ln>
          <a:effectLst/>
        </p:spPr>
      </p:cxnSp>
      <p:grpSp>
        <p:nvGrpSpPr>
          <p:cNvPr id="138" name="Group 137"/>
          <p:cNvGrpSpPr>
            <a:grpSpLocks noChangeAspect="1"/>
          </p:cNvGrpSpPr>
          <p:nvPr/>
        </p:nvGrpSpPr>
        <p:grpSpPr>
          <a:xfrm>
            <a:off x="1824185" y="5707706"/>
            <a:ext cx="752801" cy="540212"/>
            <a:chOff x="7398938" y="5620029"/>
            <a:chExt cx="1132936" cy="838892"/>
          </a:xfrm>
        </p:grpSpPr>
        <p:pic>
          <p:nvPicPr>
            <p:cNvPr id="139" name="Picture 138"/>
            <p:cNvPicPr>
              <a:picLocks noChangeAspect="1"/>
            </p:cNvPicPr>
            <p:nvPr/>
          </p:nvPicPr>
          <p:blipFill>
            <a:blip r:embed="rId3"/>
            <a:stretch>
              <a:fillRect/>
            </a:stretch>
          </p:blipFill>
          <p:spPr>
            <a:xfrm>
              <a:off x="7398938" y="5620029"/>
              <a:ext cx="1132936" cy="838892"/>
            </a:xfrm>
            <a:prstGeom prst="rect">
              <a:avLst/>
            </a:prstGeom>
          </p:spPr>
        </p:pic>
        <p:pic>
          <p:nvPicPr>
            <p:cNvPr id="140" name="Picture 139"/>
            <p:cNvPicPr>
              <a:picLocks noChangeAspect="1"/>
            </p:cNvPicPr>
            <p:nvPr/>
          </p:nvPicPr>
          <p:blipFill>
            <a:blip r:embed="rId4"/>
            <a:stretch>
              <a:fillRect/>
            </a:stretch>
          </p:blipFill>
          <p:spPr>
            <a:xfrm>
              <a:off x="7812147" y="5810552"/>
              <a:ext cx="317416" cy="322505"/>
            </a:xfrm>
            <a:prstGeom prst="rect">
              <a:avLst/>
            </a:prstGeom>
          </p:spPr>
        </p:pic>
      </p:grpSp>
      <p:grpSp>
        <p:nvGrpSpPr>
          <p:cNvPr id="141" name="Group 140"/>
          <p:cNvGrpSpPr/>
          <p:nvPr/>
        </p:nvGrpSpPr>
        <p:grpSpPr>
          <a:xfrm>
            <a:off x="2626273" y="5008181"/>
            <a:ext cx="1285946" cy="1265451"/>
            <a:chOff x="9694761" y="4325158"/>
            <a:chExt cx="1393809" cy="1436787"/>
          </a:xfrm>
        </p:grpSpPr>
        <p:grpSp>
          <p:nvGrpSpPr>
            <p:cNvPr id="142" name="Group 141"/>
            <p:cNvGrpSpPr/>
            <p:nvPr/>
          </p:nvGrpSpPr>
          <p:grpSpPr>
            <a:xfrm>
              <a:off x="9887672" y="4325158"/>
              <a:ext cx="1007987" cy="654037"/>
              <a:chOff x="9144068" y="5900038"/>
              <a:chExt cx="1221734" cy="792728"/>
            </a:xfrm>
          </p:grpSpPr>
          <p:pic>
            <p:nvPicPr>
              <p:cNvPr id="153" name="Picture 152"/>
              <p:cNvPicPr>
                <a:picLocks noChangeAspect="1"/>
              </p:cNvPicPr>
              <p:nvPr/>
            </p:nvPicPr>
            <p:blipFill>
              <a:blip r:embed="rId5"/>
              <a:stretch>
                <a:fillRect/>
              </a:stretch>
            </p:blipFill>
            <p:spPr>
              <a:xfrm>
                <a:off x="9144068" y="5900038"/>
                <a:ext cx="1221734" cy="792728"/>
              </a:xfrm>
              <a:prstGeom prst="rect">
                <a:avLst/>
              </a:prstGeom>
            </p:spPr>
          </p:pic>
          <p:pic>
            <p:nvPicPr>
              <p:cNvPr id="154" name="Picture 153"/>
              <p:cNvPicPr>
                <a:picLocks noChangeAspect="1"/>
              </p:cNvPicPr>
              <p:nvPr/>
            </p:nvPicPr>
            <p:blipFill>
              <a:blip r:embed="rId4"/>
              <a:stretch>
                <a:fillRect/>
              </a:stretch>
            </p:blipFill>
            <p:spPr>
              <a:xfrm>
                <a:off x="9501987" y="6044933"/>
                <a:ext cx="491274" cy="499154"/>
              </a:xfrm>
              <a:prstGeom prst="rect">
                <a:avLst/>
              </a:prstGeom>
            </p:spPr>
          </p:pic>
        </p:grpSp>
        <p:grpSp>
          <p:nvGrpSpPr>
            <p:cNvPr id="143" name="Group 142"/>
            <p:cNvGrpSpPr/>
            <p:nvPr/>
          </p:nvGrpSpPr>
          <p:grpSpPr>
            <a:xfrm>
              <a:off x="9694761" y="5081064"/>
              <a:ext cx="1393809" cy="680881"/>
              <a:chOff x="9694761" y="5081064"/>
              <a:chExt cx="1393809" cy="680881"/>
            </a:xfrm>
          </p:grpSpPr>
          <p:grpSp>
            <p:nvGrpSpPr>
              <p:cNvPr id="144" name="Group 143"/>
              <p:cNvGrpSpPr/>
              <p:nvPr/>
            </p:nvGrpSpPr>
            <p:grpSpPr>
              <a:xfrm>
                <a:off x="9694761" y="5081064"/>
                <a:ext cx="398388" cy="680881"/>
                <a:chOff x="9575217" y="4997445"/>
                <a:chExt cx="490572" cy="838432"/>
              </a:xfrm>
            </p:grpSpPr>
            <p:pic>
              <p:nvPicPr>
                <p:cNvPr id="151" name="Picture 150"/>
                <p:cNvPicPr>
                  <a:picLocks noChangeAspect="1"/>
                </p:cNvPicPr>
                <p:nvPr/>
              </p:nvPicPr>
              <p:blipFill>
                <a:blip r:embed="rId6"/>
                <a:stretch>
                  <a:fillRect/>
                </a:stretch>
              </p:blipFill>
              <p:spPr>
                <a:xfrm>
                  <a:off x="9575217" y="4997445"/>
                  <a:ext cx="490572" cy="838432"/>
                </a:xfrm>
                <a:prstGeom prst="rect">
                  <a:avLst/>
                </a:prstGeom>
              </p:spPr>
            </p:pic>
            <p:pic>
              <p:nvPicPr>
                <p:cNvPr id="152" name="Picture 151"/>
                <p:cNvPicPr>
                  <a:picLocks noChangeAspect="1"/>
                </p:cNvPicPr>
                <p:nvPr/>
              </p:nvPicPr>
              <p:blipFill>
                <a:blip r:embed="rId7"/>
                <a:stretch>
                  <a:fillRect/>
                </a:stretch>
              </p:blipFill>
              <p:spPr>
                <a:xfrm>
                  <a:off x="9697772" y="5237621"/>
                  <a:ext cx="252137" cy="276150"/>
                </a:xfrm>
                <a:prstGeom prst="rect">
                  <a:avLst/>
                </a:prstGeom>
              </p:spPr>
            </p:pic>
          </p:grpSp>
          <p:grpSp>
            <p:nvGrpSpPr>
              <p:cNvPr id="145" name="Group 144"/>
              <p:cNvGrpSpPr/>
              <p:nvPr/>
            </p:nvGrpSpPr>
            <p:grpSpPr>
              <a:xfrm>
                <a:off x="10166770" y="5081065"/>
                <a:ext cx="379859" cy="680880"/>
                <a:chOff x="10146847" y="4997445"/>
                <a:chExt cx="466117" cy="835493"/>
              </a:xfrm>
            </p:grpSpPr>
            <p:pic>
              <p:nvPicPr>
                <p:cNvPr id="149" name="Picture 148"/>
                <p:cNvPicPr>
                  <a:picLocks noChangeAspect="1"/>
                </p:cNvPicPr>
                <p:nvPr/>
              </p:nvPicPr>
              <p:blipFill>
                <a:blip r:embed="rId8"/>
                <a:stretch>
                  <a:fillRect/>
                </a:stretch>
              </p:blipFill>
              <p:spPr>
                <a:xfrm>
                  <a:off x="10146847" y="4997445"/>
                  <a:ext cx="466117" cy="835493"/>
                </a:xfrm>
                <a:prstGeom prst="rect">
                  <a:avLst/>
                </a:prstGeom>
              </p:spPr>
            </p:pic>
            <p:pic>
              <p:nvPicPr>
                <p:cNvPr id="150" name="Picture 149"/>
                <p:cNvPicPr>
                  <a:picLocks noChangeAspect="1"/>
                </p:cNvPicPr>
                <p:nvPr/>
              </p:nvPicPr>
              <p:blipFill>
                <a:blip r:embed="rId4"/>
                <a:stretch>
                  <a:fillRect/>
                </a:stretch>
              </p:blipFill>
              <p:spPr>
                <a:xfrm>
                  <a:off x="10245703" y="5245349"/>
                  <a:ext cx="256578" cy="260694"/>
                </a:xfrm>
                <a:prstGeom prst="rect">
                  <a:avLst/>
                </a:prstGeom>
              </p:spPr>
            </p:pic>
          </p:grpSp>
          <p:grpSp>
            <p:nvGrpSpPr>
              <p:cNvPr id="146" name="Group 145"/>
              <p:cNvGrpSpPr/>
              <p:nvPr/>
            </p:nvGrpSpPr>
            <p:grpSpPr>
              <a:xfrm>
                <a:off x="10595901" y="5081065"/>
                <a:ext cx="492669" cy="680880"/>
                <a:chOff x="8892965" y="4997445"/>
                <a:chExt cx="597851" cy="826244"/>
              </a:xfrm>
            </p:grpSpPr>
            <p:pic>
              <p:nvPicPr>
                <p:cNvPr id="147" name="Picture 146"/>
                <p:cNvPicPr>
                  <a:picLocks noChangeAspect="1"/>
                </p:cNvPicPr>
                <p:nvPr/>
              </p:nvPicPr>
              <p:blipFill>
                <a:blip r:embed="rId9"/>
                <a:stretch>
                  <a:fillRect/>
                </a:stretch>
              </p:blipFill>
              <p:spPr>
                <a:xfrm>
                  <a:off x="8892965" y="4997445"/>
                  <a:ext cx="597851" cy="826244"/>
                </a:xfrm>
                <a:prstGeom prst="rect">
                  <a:avLst/>
                </a:prstGeom>
              </p:spPr>
            </p:pic>
            <p:pic>
              <p:nvPicPr>
                <p:cNvPr id="148" name="Picture 147"/>
                <p:cNvPicPr>
                  <a:picLocks noChangeAspect="1"/>
                </p:cNvPicPr>
                <p:nvPr/>
              </p:nvPicPr>
              <p:blipFill>
                <a:blip r:embed="rId10"/>
                <a:stretch>
                  <a:fillRect/>
                </a:stretch>
              </p:blipFill>
              <p:spPr>
                <a:xfrm>
                  <a:off x="9022623" y="5167487"/>
                  <a:ext cx="337877" cy="416419"/>
                </a:xfrm>
                <a:prstGeom prst="rect">
                  <a:avLst/>
                </a:prstGeom>
              </p:spPr>
            </p:pic>
          </p:grpSp>
        </p:grpSp>
      </p:grpSp>
      <p:cxnSp>
        <p:nvCxnSpPr>
          <p:cNvPr id="155" name="Straight Arrow Connector 154"/>
          <p:cNvCxnSpPr/>
          <p:nvPr/>
        </p:nvCxnSpPr>
        <p:spPr>
          <a:xfrm flipV="1">
            <a:off x="3270632" y="4503346"/>
            <a:ext cx="1875" cy="403229"/>
          </a:xfrm>
          <a:prstGeom prst="straightConnector1">
            <a:avLst/>
          </a:prstGeom>
          <a:noFill/>
          <a:ln w="28575" cap="rnd" cmpd="sng" algn="ctr">
            <a:solidFill>
              <a:srgbClr val="505050"/>
            </a:solidFill>
            <a:prstDash val="sysDot"/>
            <a:headEnd type="triangle" w="med" len="med"/>
            <a:tailEnd type="triangle" w="med" len="med"/>
          </a:ln>
          <a:effectLst/>
        </p:spPr>
      </p:cxnSp>
      <p:sp>
        <p:nvSpPr>
          <p:cNvPr id="156" name="TextBox 155"/>
          <p:cNvSpPr txBox="1"/>
          <p:nvPr/>
        </p:nvSpPr>
        <p:spPr>
          <a:xfrm>
            <a:off x="1912867" y="6174613"/>
            <a:ext cx="1754852" cy="443535"/>
          </a:xfrm>
          <a:prstGeom prst="rect">
            <a:avLst/>
          </a:prstGeom>
          <a:noFill/>
        </p:spPr>
        <p:txBody>
          <a:bodyPr wrap="none" lIns="175689" tIns="140551" rIns="175689" bIns="140551" rtlCol="0">
            <a:spAutoFit/>
          </a:bodyPr>
          <a:lstStyle/>
          <a:p>
            <a:pPr marL="0" marR="0" lvl="0" indent="0" algn="ctr" defTabSz="896167" rtl="0" eaLnBrk="1" fontAlgn="auto" latinLnBrk="0" hangingPunct="1">
              <a:lnSpc>
                <a:spcPct val="90000"/>
              </a:lnSpc>
              <a:spcBef>
                <a:spcPts val="0"/>
              </a:spcBef>
              <a:spcAft>
                <a:spcPts val="0"/>
              </a:spcAft>
              <a:buClrTx/>
              <a:buSzTx/>
              <a:buFontTx/>
              <a:buNone/>
              <a:tabLst/>
              <a:defRPr/>
            </a:pPr>
            <a:r>
              <a:rPr kumimoji="0" lang="en-GB" sz="1153" b="0" i="0" u="none" strike="noStrike" kern="1200" cap="none" spc="-48" normalizeH="0" baseline="0" noProof="0">
                <a:ln>
                  <a:noFill/>
                </a:ln>
                <a:solidFill>
                  <a:srgbClr val="505050"/>
                </a:solidFill>
                <a:effectLst/>
                <a:uLnTx/>
                <a:uFillTx/>
                <a:latin typeface="Segoe UI"/>
                <a:ea typeface="+mn-ea"/>
                <a:cs typeface="Segoe UI" panose="020B0502040204020203" pitchFamily="34" charset="0"/>
              </a:rPr>
              <a:t>Mobile devices and PCs</a:t>
            </a:r>
          </a:p>
        </p:txBody>
      </p:sp>
      <p:cxnSp>
        <p:nvCxnSpPr>
          <p:cNvPr id="157" name="Straight Connector 156"/>
          <p:cNvCxnSpPr/>
          <p:nvPr/>
        </p:nvCxnSpPr>
        <p:spPr>
          <a:xfrm>
            <a:off x="5062124" y="1276774"/>
            <a:ext cx="0" cy="5271445"/>
          </a:xfrm>
          <a:prstGeom prst="line">
            <a:avLst/>
          </a:prstGeom>
          <a:noFill/>
          <a:ln w="28575" cap="flat" cmpd="sng" algn="ctr">
            <a:solidFill>
              <a:srgbClr val="008272"/>
            </a:solidFill>
            <a:prstDash val="solid"/>
          </a:ln>
          <a:effectLst/>
        </p:spPr>
      </p:cxnSp>
      <p:grpSp>
        <p:nvGrpSpPr>
          <p:cNvPr id="158" name="Group 157"/>
          <p:cNvGrpSpPr/>
          <p:nvPr/>
        </p:nvGrpSpPr>
        <p:grpSpPr>
          <a:xfrm>
            <a:off x="5960497" y="5530478"/>
            <a:ext cx="968572" cy="695051"/>
            <a:chOff x="7398938" y="5620029"/>
            <a:chExt cx="1132936" cy="838892"/>
          </a:xfrm>
        </p:grpSpPr>
        <p:pic>
          <p:nvPicPr>
            <p:cNvPr id="159" name="Picture 158"/>
            <p:cNvPicPr>
              <a:picLocks noChangeAspect="1"/>
            </p:cNvPicPr>
            <p:nvPr/>
          </p:nvPicPr>
          <p:blipFill>
            <a:blip r:embed="rId3"/>
            <a:stretch>
              <a:fillRect/>
            </a:stretch>
          </p:blipFill>
          <p:spPr>
            <a:xfrm>
              <a:off x="7398938" y="5620029"/>
              <a:ext cx="1132936" cy="838892"/>
            </a:xfrm>
            <a:prstGeom prst="rect">
              <a:avLst/>
            </a:prstGeom>
          </p:spPr>
        </p:pic>
        <p:pic>
          <p:nvPicPr>
            <p:cNvPr id="160" name="Picture 159"/>
            <p:cNvPicPr>
              <a:picLocks noChangeAspect="1"/>
            </p:cNvPicPr>
            <p:nvPr/>
          </p:nvPicPr>
          <p:blipFill>
            <a:blip r:embed="rId4"/>
            <a:stretch>
              <a:fillRect/>
            </a:stretch>
          </p:blipFill>
          <p:spPr>
            <a:xfrm>
              <a:off x="7812147" y="5810552"/>
              <a:ext cx="317416" cy="322505"/>
            </a:xfrm>
            <a:prstGeom prst="rect">
              <a:avLst/>
            </a:prstGeom>
          </p:spPr>
        </p:pic>
      </p:grpSp>
      <p:grpSp>
        <p:nvGrpSpPr>
          <p:cNvPr id="161" name="Group 160"/>
          <p:cNvGrpSpPr/>
          <p:nvPr/>
        </p:nvGrpSpPr>
        <p:grpSpPr>
          <a:xfrm>
            <a:off x="9369343" y="4982466"/>
            <a:ext cx="1285946" cy="1265453"/>
            <a:chOff x="9694761" y="4325156"/>
            <a:chExt cx="1393809" cy="1436789"/>
          </a:xfrm>
        </p:grpSpPr>
        <p:grpSp>
          <p:nvGrpSpPr>
            <p:cNvPr id="162" name="Group 161"/>
            <p:cNvGrpSpPr/>
            <p:nvPr/>
          </p:nvGrpSpPr>
          <p:grpSpPr>
            <a:xfrm>
              <a:off x="9709259" y="4325156"/>
              <a:ext cx="1007987" cy="654037"/>
              <a:chOff x="8927819" y="5900035"/>
              <a:chExt cx="1221734" cy="792728"/>
            </a:xfrm>
          </p:grpSpPr>
          <p:pic>
            <p:nvPicPr>
              <p:cNvPr id="173" name="Picture 172"/>
              <p:cNvPicPr>
                <a:picLocks noChangeAspect="1"/>
              </p:cNvPicPr>
              <p:nvPr/>
            </p:nvPicPr>
            <p:blipFill>
              <a:blip r:embed="rId5"/>
              <a:stretch>
                <a:fillRect/>
              </a:stretch>
            </p:blipFill>
            <p:spPr>
              <a:xfrm>
                <a:off x="8927819" y="5900035"/>
                <a:ext cx="1221734" cy="792728"/>
              </a:xfrm>
              <a:prstGeom prst="rect">
                <a:avLst/>
              </a:prstGeom>
            </p:spPr>
          </p:pic>
          <p:pic>
            <p:nvPicPr>
              <p:cNvPr id="174" name="Picture 173"/>
              <p:cNvPicPr>
                <a:picLocks noChangeAspect="1"/>
              </p:cNvPicPr>
              <p:nvPr/>
            </p:nvPicPr>
            <p:blipFill>
              <a:blip r:embed="rId4"/>
              <a:stretch>
                <a:fillRect/>
              </a:stretch>
            </p:blipFill>
            <p:spPr>
              <a:xfrm>
                <a:off x="9285739" y="6044933"/>
                <a:ext cx="491274" cy="499153"/>
              </a:xfrm>
              <a:prstGeom prst="rect">
                <a:avLst/>
              </a:prstGeom>
            </p:spPr>
          </p:pic>
        </p:grpSp>
        <p:grpSp>
          <p:nvGrpSpPr>
            <p:cNvPr id="163" name="Group 162"/>
            <p:cNvGrpSpPr/>
            <p:nvPr/>
          </p:nvGrpSpPr>
          <p:grpSpPr>
            <a:xfrm>
              <a:off x="9694761" y="5081064"/>
              <a:ext cx="1393809" cy="680881"/>
              <a:chOff x="9694761" y="5081064"/>
              <a:chExt cx="1393809" cy="680881"/>
            </a:xfrm>
          </p:grpSpPr>
          <p:grpSp>
            <p:nvGrpSpPr>
              <p:cNvPr id="164" name="Group 163"/>
              <p:cNvGrpSpPr/>
              <p:nvPr/>
            </p:nvGrpSpPr>
            <p:grpSpPr>
              <a:xfrm>
                <a:off x="9694761" y="5081064"/>
                <a:ext cx="398388" cy="680881"/>
                <a:chOff x="9575217" y="4997445"/>
                <a:chExt cx="490572" cy="838432"/>
              </a:xfrm>
            </p:grpSpPr>
            <p:pic>
              <p:nvPicPr>
                <p:cNvPr id="171" name="Picture 170"/>
                <p:cNvPicPr>
                  <a:picLocks noChangeAspect="1"/>
                </p:cNvPicPr>
                <p:nvPr/>
              </p:nvPicPr>
              <p:blipFill>
                <a:blip r:embed="rId6"/>
                <a:stretch>
                  <a:fillRect/>
                </a:stretch>
              </p:blipFill>
              <p:spPr>
                <a:xfrm>
                  <a:off x="9575217" y="4997445"/>
                  <a:ext cx="490572" cy="838432"/>
                </a:xfrm>
                <a:prstGeom prst="rect">
                  <a:avLst/>
                </a:prstGeom>
              </p:spPr>
            </p:pic>
            <p:pic>
              <p:nvPicPr>
                <p:cNvPr id="172" name="Picture 171"/>
                <p:cNvPicPr>
                  <a:picLocks noChangeAspect="1"/>
                </p:cNvPicPr>
                <p:nvPr/>
              </p:nvPicPr>
              <p:blipFill>
                <a:blip r:embed="rId7"/>
                <a:stretch>
                  <a:fillRect/>
                </a:stretch>
              </p:blipFill>
              <p:spPr>
                <a:xfrm>
                  <a:off x="9697772" y="5237621"/>
                  <a:ext cx="252137" cy="276150"/>
                </a:xfrm>
                <a:prstGeom prst="rect">
                  <a:avLst/>
                </a:prstGeom>
              </p:spPr>
            </p:pic>
          </p:grpSp>
          <p:grpSp>
            <p:nvGrpSpPr>
              <p:cNvPr id="165" name="Group 164"/>
              <p:cNvGrpSpPr/>
              <p:nvPr/>
            </p:nvGrpSpPr>
            <p:grpSpPr>
              <a:xfrm>
                <a:off x="10166770" y="5081065"/>
                <a:ext cx="379859" cy="680880"/>
                <a:chOff x="10146847" y="4997445"/>
                <a:chExt cx="466117" cy="835493"/>
              </a:xfrm>
            </p:grpSpPr>
            <p:pic>
              <p:nvPicPr>
                <p:cNvPr id="169" name="Picture 168"/>
                <p:cNvPicPr>
                  <a:picLocks noChangeAspect="1"/>
                </p:cNvPicPr>
                <p:nvPr/>
              </p:nvPicPr>
              <p:blipFill>
                <a:blip r:embed="rId8"/>
                <a:stretch>
                  <a:fillRect/>
                </a:stretch>
              </p:blipFill>
              <p:spPr>
                <a:xfrm>
                  <a:off x="10146847" y="4997445"/>
                  <a:ext cx="466117" cy="835493"/>
                </a:xfrm>
                <a:prstGeom prst="rect">
                  <a:avLst/>
                </a:prstGeom>
              </p:spPr>
            </p:pic>
            <p:pic>
              <p:nvPicPr>
                <p:cNvPr id="170" name="Picture 169"/>
                <p:cNvPicPr>
                  <a:picLocks noChangeAspect="1"/>
                </p:cNvPicPr>
                <p:nvPr/>
              </p:nvPicPr>
              <p:blipFill>
                <a:blip r:embed="rId4"/>
                <a:stretch>
                  <a:fillRect/>
                </a:stretch>
              </p:blipFill>
              <p:spPr>
                <a:xfrm>
                  <a:off x="10245703" y="5245349"/>
                  <a:ext cx="256578" cy="260694"/>
                </a:xfrm>
                <a:prstGeom prst="rect">
                  <a:avLst/>
                </a:prstGeom>
              </p:spPr>
            </p:pic>
          </p:grpSp>
          <p:grpSp>
            <p:nvGrpSpPr>
              <p:cNvPr id="166" name="Group 165"/>
              <p:cNvGrpSpPr/>
              <p:nvPr/>
            </p:nvGrpSpPr>
            <p:grpSpPr>
              <a:xfrm>
                <a:off x="10595901" y="5081065"/>
                <a:ext cx="492669" cy="680880"/>
                <a:chOff x="8892965" y="4997445"/>
                <a:chExt cx="597851" cy="826244"/>
              </a:xfrm>
            </p:grpSpPr>
            <p:pic>
              <p:nvPicPr>
                <p:cNvPr id="167" name="Picture 166"/>
                <p:cNvPicPr>
                  <a:picLocks noChangeAspect="1"/>
                </p:cNvPicPr>
                <p:nvPr/>
              </p:nvPicPr>
              <p:blipFill>
                <a:blip r:embed="rId9"/>
                <a:stretch>
                  <a:fillRect/>
                </a:stretch>
              </p:blipFill>
              <p:spPr>
                <a:xfrm>
                  <a:off x="8892965" y="4997445"/>
                  <a:ext cx="597851" cy="826244"/>
                </a:xfrm>
                <a:prstGeom prst="rect">
                  <a:avLst/>
                </a:prstGeom>
              </p:spPr>
            </p:pic>
            <p:pic>
              <p:nvPicPr>
                <p:cNvPr id="168" name="Picture 167"/>
                <p:cNvPicPr>
                  <a:picLocks noChangeAspect="1"/>
                </p:cNvPicPr>
                <p:nvPr/>
              </p:nvPicPr>
              <p:blipFill>
                <a:blip r:embed="rId10"/>
                <a:stretch>
                  <a:fillRect/>
                </a:stretch>
              </p:blipFill>
              <p:spPr>
                <a:xfrm>
                  <a:off x="9022623" y="5167487"/>
                  <a:ext cx="337877" cy="416419"/>
                </a:xfrm>
                <a:prstGeom prst="rect">
                  <a:avLst/>
                </a:prstGeom>
              </p:spPr>
            </p:pic>
          </p:grpSp>
        </p:grpSp>
      </p:grpSp>
      <p:cxnSp>
        <p:nvCxnSpPr>
          <p:cNvPr id="175" name="Straight Arrow Connector 174"/>
          <p:cNvCxnSpPr/>
          <p:nvPr/>
        </p:nvCxnSpPr>
        <p:spPr>
          <a:xfrm flipV="1">
            <a:off x="10011382" y="4503345"/>
            <a:ext cx="1875" cy="404144"/>
          </a:xfrm>
          <a:prstGeom prst="straightConnector1">
            <a:avLst/>
          </a:prstGeom>
          <a:noFill/>
          <a:ln w="28575" cap="rnd" cmpd="sng" algn="ctr">
            <a:solidFill>
              <a:srgbClr val="505050"/>
            </a:solidFill>
            <a:prstDash val="sysDot"/>
            <a:headEnd type="triangle" w="med" len="med"/>
            <a:tailEnd type="triangle" w="med" len="med"/>
          </a:ln>
          <a:effectLst/>
        </p:spPr>
      </p:cxnSp>
      <p:sp>
        <p:nvSpPr>
          <p:cNvPr id="176" name="TextBox 175"/>
          <p:cNvSpPr txBox="1"/>
          <p:nvPr/>
        </p:nvSpPr>
        <p:spPr>
          <a:xfrm>
            <a:off x="9392105" y="6196129"/>
            <a:ext cx="1240425" cy="443535"/>
          </a:xfrm>
          <a:prstGeom prst="rect">
            <a:avLst/>
          </a:prstGeom>
          <a:noFill/>
        </p:spPr>
        <p:txBody>
          <a:bodyPr wrap="none" lIns="175689" tIns="140551" rIns="175689" bIns="140551" rtlCol="0">
            <a:spAutoFit/>
          </a:bodyPr>
          <a:lstStyle/>
          <a:p>
            <a:pPr marL="0" marR="0" lvl="0" indent="0" algn="ctr" defTabSz="896167" rtl="0" eaLnBrk="1" fontAlgn="auto" latinLnBrk="0" hangingPunct="1">
              <a:lnSpc>
                <a:spcPct val="90000"/>
              </a:lnSpc>
              <a:spcBef>
                <a:spcPts val="0"/>
              </a:spcBef>
              <a:spcAft>
                <a:spcPts val="0"/>
              </a:spcAft>
              <a:buClrTx/>
              <a:buSzTx/>
              <a:buFontTx/>
              <a:buNone/>
              <a:tabLst/>
              <a:defRPr/>
            </a:pPr>
            <a:r>
              <a:rPr kumimoji="0" lang="en-GB" sz="1153" b="0" i="0" u="none" strike="noStrike" kern="1200" cap="none" spc="-48" normalizeH="0" baseline="0" noProof="0">
                <a:ln>
                  <a:noFill/>
                </a:ln>
                <a:solidFill>
                  <a:srgbClr val="505050"/>
                </a:solidFill>
                <a:effectLst/>
                <a:uLnTx/>
                <a:uFillTx/>
                <a:latin typeface="Segoe UI"/>
                <a:ea typeface="+mn-ea"/>
                <a:cs typeface="Segoe UI" panose="020B0502040204020203" pitchFamily="34" charset="0"/>
              </a:rPr>
              <a:t>Mobile devices</a:t>
            </a:r>
          </a:p>
        </p:txBody>
      </p:sp>
      <p:sp>
        <p:nvSpPr>
          <p:cNvPr id="177" name="TextBox 176"/>
          <p:cNvSpPr txBox="1"/>
          <p:nvPr/>
        </p:nvSpPr>
        <p:spPr>
          <a:xfrm>
            <a:off x="5721055" y="3671898"/>
            <a:ext cx="1472717" cy="762911"/>
          </a:xfrm>
          <a:prstGeom prst="rect">
            <a:avLst/>
          </a:prstGeom>
          <a:noFill/>
        </p:spPr>
        <p:txBody>
          <a:bodyPr wrap="square" lIns="175689" tIns="140551" rIns="175689" bIns="140551" rtlCol="0">
            <a:spAutoFit/>
          </a:bodyPr>
          <a:lstStyle/>
          <a:p>
            <a:pPr marL="0" marR="0" lvl="0" indent="0" algn="r" defTabSz="896167" rtl="0" eaLnBrk="1" fontAlgn="auto" latinLnBrk="0" hangingPunct="1">
              <a:lnSpc>
                <a:spcPct val="90000"/>
              </a:lnSpc>
              <a:spcBef>
                <a:spcPts val="0"/>
              </a:spcBef>
              <a:spcAft>
                <a:spcPts val="0"/>
              </a:spcAft>
              <a:buClrTx/>
              <a:buSzTx/>
              <a:buFontTx/>
              <a:buNone/>
              <a:tabLst/>
              <a:defRPr/>
            </a:pPr>
            <a:r>
              <a:rPr kumimoji="0" lang="en-GB" sz="1153" b="0" i="0" u="none" strike="noStrike" kern="1200" cap="none" spc="-48" normalizeH="0" baseline="0" noProof="0">
                <a:ln>
                  <a:noFill/>
                </a:ln>
                <a:solidFill>
                  <a:srgbClr val="505050"/>
                </a:solidFill>
                <a:effectLst/>
                <a:uLnTx/>
                <a:uFillTx/>
                <a:latin typeface="Segoe UI"/>
                <a:ea typeface="+mn-ea"/>
                <a:cs typeface="Segoe UI" panose="020B0502040204020203" pitchFamily="34" charset="0"/>
              </a:rPr>
              <a:t>System Center Configuration Manager </a:t>
            </a:r>
          </a:p>
        </p:txBody>
      </p:sp>
      <p:cxnSp>
        <p:nvCxnSpPr>
          <p:cNvPr id="178" name="Straight Arrow Connector 177"/>
          <p:cNvCxnSpPr/>
          <p:nvPr/>
        </p:nvCxnSpPr>
        <p:spPr>
          <a:xfrm flipH="1">
            <a:off x="2027817" y="2175279"/>
            <a:ext cx="403229" cy="0"/>
          </a:xfrm>
          <a:prstGeom prst="straightConnector1">
            <a:avLst/>
          </a:prstGeom>
          <a:noFill/>
          <a:ln w="28575" cap="rnd" cmpd="sng" algn="ctr">
            <a:solidFill>
              <a:srgbClr val="505050"/>
            </a:solidFill>
            <a:prstDash val="sysDot"/>
            <a:headEnd type="triangle" w="med" len="med"/>
            <a:tailEnd type="triangle" w="med" len="med"/>
          </a:ln>
          <a:effectLst/>
        </p:spPr>
      </p:cxnSp>
      <p:cxnSp>
        <p:nvCxnSpPr>
          <p:cNvPr id="179" name="Straight Arrow Connector 178"/>
          <p:cNvCxnSpPr/>
          <p:nvPr/>
        </p:nvCxnSpPr>
        <p:spPr>
          <a:xfrm flipH="1">
            <a:off x="8332104" y="4163750"/>
            <a:ext cx="732145" cy="0"/>
          </a:xfrm>
          <a:prstGeom prst="straightConnector1">
            <a:avLst/>
          </a:prstGeom>
          <a:noFill/>
          <a:ln w="28575" cap="rnd" cmpd="sng" algn="ctr">
            <a:solidFill>
              <a:srgbClr val="505050"/>
            </a:solidFill>
            <a:prstDash val="sysDot"/>
            <a:headEnd type="triangle" w="med" len="med"/>
            <a:tailEnd type="triangle" w="med" len="med"/>
          </a:ln>
          <a:effectLst/>
        </p:spPr>
      </p:cxnSp>
      <p:grpSp>
        <p:nvGrpSpPr>
          <p:cNvPr id="180" name="Group 179"/>
          <p:cNvGrpSpPr/>
          <p:nvPr/>
        </p:nvGrpSpPr>
        <p:grpSpPr>
          <a:xfrm>
            <a:off x="7036561" y="5528535"/>
            <a:ext cx="908586" cy="698930"/>
            <a:chOff x="10788170" y="2647113"/>
            <a:chExt cx="815784" cy="604054"/>
          </a:xfrm>
        </p:grpSpPr>
        <p:pic>
          <p:nvPicPr>
            <p:cNvPr id="181" name="Picture 180"/>
            <p:cNvPicPr>
              <a:picLocks noChangeAspect="1"/>
            </p:cNvPicPr>
            <p:nvPr/>
          </p:nvPicPr>
          <p:blipFill>
            <a:blip r:embed="rId11"/>
            <a:stretch>
              <a:fillRect/>
            </a:stretch>
          </p:blipFill>
          <p:spPr>
            <a:xfrm>
              <a:off x="10788170" y="2647113"/>
              <a:ext cx="815784" cy="604054"/>
            </a:xfrm>
            <a:prstGeom prst="rect">
              <a:avLst/>
            </a:prstGeom>
          </p:spPr>
        </p:pic>
        <p:pic>
          <p:nvPicPr>
            <p:cNvPr id="182" name="Picture 181"/>
            <p:cNvPicPr>
              <a:picLocks noChangeAspect="1"/>
            </p:cNvPicPr>
            <p:nvPr/>
          </p:nvPicPr>
          <p:blipFill>
            <a:blip r:embed="rId10"/>
            <a:stretch>
              <a:fillRect/>
            </a:stretch>
          </p:blipFill>
          <p:spPr>
            <a:xfrm>
              <a:off x="11085436" y="2746695"/>
              <a:ext cx="221253" cy="272686"/>
            </a:xfrm>
            <a:prstGeom prst="rect">
              <a:avLst/>
            </a:prstGeom>
          </p:spPr>
        </p:pic>
      </p:grpSp>
      <p:cxnSp>
        <p:nvCxnSpPr>
          <p:cNvPr id="183" name="Straight Arrow Connector 182"/>
          <p:cNvCxnSpPr/>
          <p:nvPr/>
        </p:nvCxnSpPr>
        <p:spPr>
          <a:xfrm flipV="1">
            <a:off x="7507521" y="3055587"/>
            <a:ext cx="1875" cy="404144"/>
          </a:xfrm>
          <a:prstGeom prst="straightConnector1">
            <a:avLst/>
          </a:prstGeom>
          <a:noFill/>
          <a:ln w="28575" cap="rnd" cmpd="sng" algn="ctr">
            <a:solidFill>
              <a:srgbClr val="505050"/>
            </a:solidFill>
            <a:prstDash val="sysDot"/>
            <a:headEnd type="triangle" w="med" len="med"/>
            <a:tailEnd type="triangle" w="med" len="med"/>
          </a:ln>
          <a:effectLst/>
        </p:spPr>
      </p:cxnSp>
      <p:cxnSp>
        <p:nvCxnSpPr>
          <p:cNvPr id="184" name="Straight Arrow Connector 183"/>
          <p:cNvCxnSpPr/>
          <p:nvPr/>
        </p:nvCxnSpPr>
        <p:spPr>
          <a:xfrm flipV="1">
            <a:off x="7526743" y="4776921"/>
            <a:ext cx="0" cy="559750"/>
          </a:xfrm>
          <a:prstGeom prst="straightConnector1">
            <a:avLst/>
          </a:prstGeom>
          <a:noFill/>
          <a:ln w="28575" cap="rnd" cmpd="sng" algn="ctr">
            <a:solidFill>
              <a:srgbClr val="505050"/>
            </a:solidFill>
            <a:prstDash val="sysDot"/>
            <a:headEnd type="triangle" w="med" len="med"/>
            <a:tailEnd type="triangle" w="med" len="med"/>
          </a:ln>
          <a:effectLst/>
        </p:spPr>
      </p:cxnSp>
      <p:sp>
        <p:nvSpPr>
          <p:cNvPr id="185" name="TextBox 184"/>
          <p:cNvSpPr txBox="1"/>
          <p:nvPr/>
        </p:nvSpPr>
        <p:spPr>
          <a:xfrm>
            <a:off x="6742823" y="6209509"/>
            <a:ext cx="1483776" cy="443535"/>
          </a:xfrm>
          <a:prstGeom prst="rect">
            <a:avLst/>
          </a:prstGeom>
          <a:noFill/>
        </p:spPr>
        <p:txBody>
          <a:bodyPr wrap="none" lIns="175689" tIns="140551" rIns="175689" bIns="140551" rtlCol="0">
            <a:spAutoFit/>
          </a:bodyPr>
          <a:lstStyle/>
          <a:p>
            <a:pPr marL="0" marR="0" lvl="0" indent="0" algn="ctr" defTabSz="896167" rtl="0" eaLnBrk="1" fontAlgn="auto" latinLnBrk="0" hangingPunct="1">
              <a:lnSpc>
                <a:spcPct val="90000"/>
              </a:lnSpc>
              <a:spcBef>
                <a:spcPts val="0"/>
              </a:spcBef>
              <a:spcAft>
                <a:spcPts val="0"/>
              </a:spcAft>
              <a:buClrTx/>
              <a:buSzTx/>
              <a:buFontTx/>
              <a:buNone/>
              <a:tabLst/>
              <a:defRPr/>
            </a:pPr>
            <a:r>
              <a:rPr kumimoji="0" lang="en-GB" sz="1153" b="0" i="0" u="none" strike="noStrike" kern="1200" cap="none" spc="-48" normalizeH="0" baseline="0" noProof="0">
                <a:ln>
                  <a:noFill/>
                </a:ln>
                <a:solidFill>
                  <a:srgbClr val="505050"/>
                </a:solidFill>
                <a:effectLst/>
                <a:uLnTx/>
                <a:uFillTx/>
                <a:latin typeface="Segoe UI"/>
                <a:ea typeface="+mn-ea"/>
                <a:cs typeface="Segoe UI" panose="020B0502040204020203" pitchFamily="34" charset="0"/>
              </a:rPr>
              <a:t>Domain joined PCs</a:t>
            </a:r>
          </a:p>
        </p:txBody>
      </p:sp>
      <p:sp>
        <p:nvSpPr>
          <p:cNvPr id="186" name="TextBox 185"/>
          <p:cNvSpPr txBox="1"/>
          <p:nvPr/>
        </p:nvSpPr>
        <p:spPr>
          <a:xfrm>
            <a:off x="5672515" y="1274163"/>
            <a:ext cx="4815041" cy="328873"/>
          </a:xfrm>
          <a:prstGeom prst="rect">
            <a:avLst/>
          </a:prstGeom>
          <a:noFill/>
        </p:spPr>
        <p:txBody>
          <a:bodyPr wrap="square" rtlCol="0" anchor="ctr">
            <a:spAutoFit/>
          </a:body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53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Configuration Manager integrated with Intune (hybrid)</a:t>
            </a:r>
          </a:p>
        </p:txBody>
      </p:sp>
      <p:sp>
        <p:nvSpPr>
          <p:cNvPr id="187" name="TextBox 186"/>
          <p:cNvSpPr txBox="1"/>
          <p:nvPr/>
        </p:nvSpPr>
        <p:spPr>
          <a:xfrm>
            <a:off x="986206" y="1274163"/>
            <a:ext cx="3584114" cy="328873"/>
          </a:xfrm>
          <a:prstGeom prst="rect">
            <a:avLst/>
          </a:prstGeom>
          <a:noFill/>
        </p:spPr>
        <p:txBody>
          <a:bodyPr wrap="square" rtlCol="0" anchor="ctr">
            <a:spAutoFit/>
          </a:body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537"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Intune standalone (cloud only)</a:t>
            </a:r>
          </a:p>
        </p:txBody>
      </p:sp>
      <p:cxnSp>
        <p:nvCxnSpPr>
          <p:cNvPr id="188" name="Straight Arrow Connector 187"/>
          <p:cNvCxnSpPr/>
          <p:nvPr/>
        </p:nvCxnSpPr>
        <p:spPr>
          <a:xfrm flipH="1">
            <a:off x="6258176" y="2310328"/>
            <a:ext cx="403229" cy="0"/>
          </a:xfrm>
          <a:prstGeom prst="straightConnector1">
            <a:avLst/>
          </a:prstGeom>
          <a:noFill/>
          <a:ln w="28575" cap="rnd" cmpd="sng" algn="ctr">
            <a:solidFill>
              <a:srgbClr val="505050"/>
            </a:solidFill>
            <a:prstDash val="sysDot"/>
            <a:headEnd type="triangle" w="med" len="med"/>
            <a:tailEnd type="triangle" w="med" len="med"/>
          </a:ln>
          <a:effectLst/>
        </p:spPr>
      </p:cxnSp>
      <p:grpSp>
        <p:nvGrpSpPr>
          <p:cNvPr id="189" name="Group 4"/>
          <p:cNvGrpSpPr>
            <a:grpSpLocks noChangeAspect="1"/>
          </p:cNvGrpSpPr>
          <p:nvPr/>
        </p:nvGrpSpPr>
        <p:grpSpPr bwMode="auto">
          <a:xfrm>
            <a:off x="8031079" y="5530478"/>
            <a:ext cx="910605" cy="698588"/>
            <a:chOff x="4713" y="3722"/>
            <a:chExt cx="597" cy="458"/>
          </a:xfrm>
        </p:grpSpPr>
        <p:sp>
          <p:nvSpPr>
            <p:cNvPr id="190" name="AutoShape 3"/>
            <p:cNvSpPr>
              <a:spLocks noChangeAspect="1" noChangeArrowheads="1" noTextEdit="1"/>
            </p:cNvSpPr>
            <p:nvPr/>
          </p:nvSpPr>
          <p:spPr bwMode="auto">
            <a:xfrm>
              <a:off x="4715" y="3722"/>
              <a:ext cx="595" cy="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191" name="Freeform 5"/>
            <p:cNvSpPr>
              <a:spLocks/>
            </p:cNvSpPr>
            <p:nvPr/>
          </p:nvSpPr>
          <p:spPr bwMode="auto">
            <a:xfrm>
              <a:off x="4713" y="3722"/>
              <a:ext cx="597" cy="402"/>
            </a:xfrm>
            <a:custGeom>
              <a:avLst/>
              <a:gdLst>
                <a:gd name="T0" fmla="*/ 13 w 391"/>
                <a:gd name="T1" fmla="*/ 253 h 253"/>
                <a:gd name="T2" fmla="*/ 378 w 391"/>
                <a:gd name="T3" fmla="*/ 253 h 253"/>
                <a:gd name="T4" fmla="*/ 391 w 391"/>
                <a:gd name="T5" fmla="*/ 240 h 253"/>
                <a:gd name="T6" fmla="*/ 391 w 391"/>
                <a:gd name="T7" fmla="*/ 14 h 253"/>
                <a:gd name="T8" fmla="*/ 378 w 391"/>
                <a:gd name="T9" fmla="*/ 0 h 253"/>
                <a:gd name="T10" fmla="*/ 13 w 391"/>
                <a:gd name="T11" fmla="*/ 0 h 253"/>
                <a:gd name="T12" fmla="*/ 0 w 391"/>
                <a:gd name="T13" fmla="*/ 14 h 253"/>
                <a:gd name="T14" fmla="*/ 0 w 391"/>
                <a:gd name="T15" fmla="*/ 240 h 253"/>
                <a:gd name="T16" fmla="*/ 13 w 391"/>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253">
                  <a:moveTo>
                    <a:pt x="13" y="253"/>
                  </a:moveTo>
                  <a:cubicBezTo>
                    <a:pt x="378" y="253"/>
                    <a:pt x="378" y="253"/>
                    <a:pt x="378" y="253"/>
                  </a:cubicBezTo>
                  <a:cubicBezTo>
                    <a:pt x="386" y="253"/>
                    <a:pt x="391" y="248"/>
                    <a:pt x="391" y="240"/>
                  </a:cubicBezTo>
                  <a:cubicBezTo>
                    <a:pt x="391" y="14"/>
                    <a:pt x="391" y="14"/>
                    <a:pt x="391" y="14"/>
                  </a:cubicBezTo>
                  <a:cubicBezTo>
                    <a:pt x="391" y="5"/>
                    <a:pt x="386" y="0"/>
                    <a:pt x="378" y="0"/>
                  </a:cubicBezTo>
                  <a:cubicBezTo>
                    <a:pt x="13" y="0"/>
                    <a:pt x="13" y="0"/>
                    <a:pt x="13" y="0"/>
                  </a:cubicBezTo>
                  <a:cubicBezTo>
                    <a:pt x="6" y="0"/>
                    <a:pt x="0" y="5"/>
                    <a:pt x="0" y="14"/>
                  </a:cubicBezTo>
                  <a:cubicBezTo>
                    <a:pt x="0" y="240"/>
                    <a:pt x="0" y="240"/>
                    <a:pt x="0" y="240"/>
                  </a:cubicBezTo>
                  <a:cubicBezTo>
                    <a:pt x="0" y="248"/>
                    <a:pt x="6" y="253"/>
                    <a:pt x="13" y="253"/>
                  </a:cubicBezTo>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192" name="Freeform 6"/>
            <p:cNvSpPr>
              <a:spLocks/>
            </p:cNvSpPr>
            <p:nvPr/>
          </p:nvSpPr>
          <p:spPr bwMode="auto">
            <a:xfrm>
              <a:off x="4739" y="3728"/>
              <a:ext cx="544" cy="353"/>
            </a:xfrm>
            <a:custGeom>
              <a:avLst/>
              <a:gdLst>
                <a:gd name="T0" fmla="*/ 0 w 356"/>
                <a:gd name="T1" fmla="*/ 11 h 222"/>
                <a:gd name="T2" fmla="*/ 356 w 356"/>
                <a:gd name="T3" fmla="*/ 11 h 222"/>
                <a:gd name="T4" fmla="*/ 356 w 356"/>
                <a:gd name="T5" fmla="*/ 222 h 222"/>
                <a:gd name="T6" fmla="*/ 0 w 356"/>
                <a:gd name="T7" fmla="*/ 222 h 222"/>
                <a:gd name="T8" fmla="*/ 0 w 356"/>
                <a:gd name="T9" fmla="*/ 11 h 222"/>
              </a:gdLst>
              <a:ahLst/>
              <a:cxnLst>
                <a:cxn ang="0">
                  <a:pos x="T0" y="T1"/>
                </a:cxn>
                <a:cxn ang="0">
                  <a:pos x="T2" y="T3"/>
                </a:cxn>
                <a:cxn ang="0">
                  <a:pos x="T4" y="T5"/>
                </a:cxn>
                <a:cxn ang="0">
                  <a:pos x="T6" y="T7"/>
                </a:cxn>
                <a:cxn ang="0">
                  <a:pos x="T8" y="T9"/>
                </a:cxn>
              </a:cxnLst>
              <a:rect l="0" t="0" r="r" b="b"/>
              <a:pathLst>
                <a:path w="356" h="222">
                  <a:moveTo>
                    <a:pt x="0" y="11"/>
                  </a:moveTo>
                  <a:cubicBezTo>
                    <a:pt x="356" y="11"/>
                    <a:pt x="356" y="11"/>
                    <a:pt x="356" y="11"/>
                  </a:cubicBezTo>
                  <a:cubicBezTo>
                    <a:pt x="356" y="158"/>
                    <a:pt x="356" y="222"/>
                    <a:pt x="356" y="222"/>
                  </a:cubicBezTo>
                  <a:cubicBezTo>
                    <a:pt x="0" y="222"/>
                    <a:pt x="0" y="222"/>
                    <a:pt x="0" y="222"/>
                  </a:cubicBezTo>
                  <a:cubicBezTo>
                    <a:pt x="0" y="0"/>
                    <a:pt x="0" y="11"/>
                    <a:pt x="0" y="11"/>
                  </a:cubicBezTo>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193" name="Freeform 7"/>
            <p:cNvSpPr>
              <a:spLocks noEditPoints="1"/>
            </p:cNvSpPr>
            <p:nvPr/>
          </p:nvSpPr>
          <p:spPr bwMode="auto">
            <a:xfrm>
              <a:off x="4739" y="3746"/>
              <a:ext cx="325" cy="335"/>
            </a:xfrm>
            <a:custGeom>
              <a:avLst/>
              <a:gdLst>
                <a:gd name="T0" fmla="*/ 213 w 213"/>
                <a:gd name="T1" fmla="*/ 0 h 211"/>
                <a:gd name="T2" fmla="*/ 0 w 213"/>
                <a:gd name="T3" fmla="*/ 0 h 211"/>
                <a:gd name="T4" fmla="*/ 0 w 213"/>
                <a:gd name="T5" fmla="*/ 211 h 211"/>
                <a:gd name="T6" fmla="*/ 185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2" y="0"/>
                    <a:pt x="0" y="0"/>
                  </a:cubicBezTo>
                  <a:cubicBezTo>
                    <a:pt x="0" y="1"/>
                    <a:pt x="0" y="19"/>
                    <a:pt x="0" y="211"/>
                  </a:cubicBezTo>
                  <a:cubicBezTo>
                    <a:pt x="185" y="211"/>
                    <a:pt x="185" y="211"/>
                    <a:pt x="185"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0B09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194" name="Freeform 8"/>
            <p:cNvSpPr>
              <a:spLocks/>
            </p:cNvSpPr>
            <p:nvPr/>
          </p:nvSpPr>
          <p:spPr bwMode="auto">
            <a:xfrm>
              <a:off x="4811" y="4118"/>
              <a:ext cx="401" cy="60"/>
            </a:xfrm>
            <a:custGeom>
              <a:avLst/>
              <a:gdLst>
                <a:gd name="T0" fmla="*/ 166 w 263"/>
                <a:gd name="T1" fmla="*/ 38 h 38"/>
                <a:gd name="T2" fmla="*/ 255 w 263"/>
                <a:gd name="T3" fmla="*/ 38 h 38"/>
                <a:gd name="T4" fmla="*/ 263 w 263"/>
                <a:gd name="T5" fmla="*/ 30 h 38"/>
                <a:gd name="T6" fmla="*/ 255 w 263"/>
                <a:gd name="T7" fmla="*/ 21 h 38"/>
                <a:gd name="T8" fmla="*/ 206 w 263"/>
                <a:gd name="T9" fmla="*/ 21 h 38"/>
                <a:gd name="T10" fmla="*/ 192 w 263"/>
                <a:gd name="T11" fmla="*/ 0 h 38"/>
                <a:gd name="T12" fmla="*/ 166 w 263"/>
                <a:gd name="T13" fmla="*/ 0 h 38"/>
                <a:gd name="T14" fmla="*/ 97 w 263"/>
                <a:gd name="T15" fmla="*/ 0 h 38"/>
                <a:gd name="T16" fmla="*/ 71 w 263"/>
                <a:gd name="T17" fmla="*/ 0 h 38"/>
                <a:gd name="T18" fmla="*/ 57 w 263"/>
                <a:gd name="T19" fmla="*/ 21 h 38"/>
                <a:gd name="T20" fmla="*/ 8 w 263"/>
                <a:gd name="T21" fmla="*/ 21 h 38"/>
                <a:gd name="T22" fmla="*/ 0 w 263"/>
                <a:gd name="T23" fmla="*/ 30 h 38"/>
                <a:gd name="T24" fmla="*/ 8 w 263"/>
                <a:gd name="T25" fmla="*/ 38 h 38"/>
                <a:gd name="T26" fmla="*/ 97 w 263"/>
                <a:gd name="T27" fmla="*/ 38 h 38"/>
                <a:gd name="T28" fmla="*/ 166 w 263"/>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8">
                  <a:moveTo>
                    <a:pt x="166" y="38"/>
                  </a:moveTo>
                  <a:cubicBezTo>
                    <a:pt x="255" y="38"/>
                    <a:pt x="255" y="38"/>
                    <a:pt x="255" y="38"/>
                  </a:cubicBezTo>
                  <a:cubicBezTo>
                    <a:pt x="255" y="38"/>
                    <a:pt x="263" y="37"/>
                    <a:pt x="263" y="30"/>
                  </a:cubicBezTo>
                  <a:cubicBezTo>
                    <a:pt x="263" y="22"/>
                    <a:pt x="255" y="21"/>
                    <a:pt x="255" y="21"/>
                  </a:cubicBezTo>
                  <a:cubicBezTo>
                    <a:pt x="255" y="21"/>
                    <a:pt x="220" y="21"/>
                    <a:pt x="206" y="21"/>
                  </a:cubicBezTo>
                  <a:cubicBezTo>
                    <a:pt x="191" y="21"/>
                    <a:pt x="192" y="0"/>
                    <a:pt x="192" y="0"/>
                  </a:cubicBezTo>
                  <a:cubicBezTo>
                    <a:pt x="166" y="0"/>
                    <a:pt x="166" y="0"/>
                    <a:pt x="166" y="0"/>
                  </a:cubicBezTo>
                  <a:cubicBezTo>
                    <a:pt x="97" y="0"/>
                    <a:pt x="97" y="0"/>
                    <a:pt x="97" y="0"/>
                  </a:cubicBezTo>
                  <a:cubicBezTo>
                    <a:pt x="71" y="0"/>
                    <a:pt x="71" y="0"/>
                    <a:pt x="71" y="0"/>
                  </a:cubicBezTo>
                  <a:cubicBezTo>
                    <a:pt x="71" y="0"/>
                    <a:pt x="72" y="21"/>
                    <a:pt x="57" y="21"/>
                  </a:cubicBezTo>
                  <a:cubicBezTo>
                    <a:pt x="43" y="21"/>
                    <a:pt x="8" y="21"/>
                    <a:pt x="8" y="21"/>
                  </a:cubicBezTo>
                  <a:cubicBezTo>
                    <a:pt x="8" y="21"/>
                    <a:pt x="0" y="22"/>
                    <a:pt x="0" y="30"/>
                  </a:cubicBezTo>
                  <a:cubicBezTo>
                    <a:pt x="0" y="37"/>
                    <a:pt x="8" y="38"/>
                    <a:pt x="8" y="38"/>
                  </a:cubicBezTo>
                  <a:cubicBezTo>
                    <a:pt x="97" y="38"/>
                    <a:pt x="97" y="38"/>
                    <a:pt x="97" y="38"/>
                  </a:cubicBezTo>
                  <a:lnTo>
                    <a:pt x="166" y="38"/>
                  </a:lnTo>
                  <a:close/>
                </a:path>
              </a:pathLst>
            </a:custGeom>
            <a:solidFill>
              <a:srgbClr val="28282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p>
              <a:pPr marL="0" marR="0" lvl="0" indent="0" algn="l" defTabSz="8961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pic>
        <p:nvPicPr>
          <p:cNvPr id="195" name="Picture 194"/>
          <p:cNvPicPr>
            <a:picLocks noChangeAspect="1"/>
          </p:cNvPicPr>
          <p:nvPr/>
        </p:nvPicPr>
        <p:blipFill>
          <a:blip r:embed="rId12"/>
          <a:stretch>
            <a:fillRect/>
          </a:stretch>
        </p:blipFill>
        <p:spPr>
          <a:xfrm>
            <a:off x="7275587" y="3566750"/>
            <a:ext cx="886568" cy="1036287"/>
          </a:xfrm>
          <a:prstGeom prst="rect">
            <a:avLst/>
          </a:prstGeom>
        </p:spPr>
      </p:pic>
      <p:pic>
        <p:nvPicPr>
          <p:cNvPr id="196" name="Picture 2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auto">
          <a:xfrm>
            <a:off x="1243893" y="1671023"/>
            <a:ext cx="686315" cy="119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7" name="TextBox 196"/>
          <p:cNvSpPr txBox="1"/>
          <p:nvPr/>
        </p:nvSpPr>
        <p:spPr>
          <a:xfrm>
            <a:off x="1134326" y="2331847"/>
            <a:ext cx="633144" cy="443577"/>
          </a:xfrm>
          <a:prstGeom prst="rect">
            <a:avLst/>
          </a:prstGeom>
          <a:noFill/>
        </p:spPr>
        <p:txBody>
          <a:bodyPr wrap="square" lIns="175715" tIns="140572" rIns="175715" bIns="140572">
            <a:spAutoFit/>
          </a:bodyPr>
          <a:lstStyle/>
          <a:p>
            <a:pPr marL="0" marR="0" lvl="0" indent="0" algn="l" defTabSz="896119"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a:ln>
                  <a:noFill/>
                </a:ln>
                <a:solidFill>
                  <a:srgbClr val="505050"/>
                </a:solidFill>
                <a:effectLst/>
                <a:uLnTx/>
                <a:uFillTx/>
                <a:latin typeface="Segoe UI Light"/>
                <a:ea typeface="+mn-ea"/>
                <a:cs typeface="+mn-cs"/>
              </a:rPr>
              <a:t>IT</a:t>
            </a:r>
          </a:p>
        </p:txBody>
      </p:sp>
      <p:pic>
        <p:nvPicPr>
          <p:cNvPr id="198" name="Picture 2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auto">
          <a:xfrm>
            <a:off x="5447888" y="1671023"/>
            <a:ext cx="686315" cy="119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9" name="TextBox 198"/>
          <p:cNvSpPr txBox="1"/>
          <p:nvPr/>
        </p:nvSpPr>
        <p:spPr>
          <a:xfrm>
            <a:off x="5349427" y="2331848"/>
            <a:ext cx="633144" cy="443577"/>
          </a:xfrm>
          <a:prstGeom prst="rect">
            <a:avLst/>
          </a:prstGeom>
          <a:noFill/>
        </p:spPr>
        <p:txBody>
          <a:bodyPr wrap="square" lIns="175715" tIns="140572" rIns="175715" bIns="140572">
            <a:spAutoFit/>
          </a:bodyPr>
          <a:lstStyle/>
          <a:p>
            <a:pPr marL="0" marR="0" lvl="0" indent="0" algn="l" defTabSz="896119" rtl="0" eaLnBrk="1" fontAlgn="auto" latinLnBrk="0" hangingPunct="1">
              <a:lnSpc>
                <a:spcPct val="90000"/>
              </a:lnSpc>
              <a:spcBef>
                <a:spcPts val="0"/>
              </a:spcBef>
              <a:spcAft>
                <a:spcPts val="0"/>
              </a:spcAft>
              <a:buClrTx/>
              <a:buSzTx/>
              <a:buFontTx/>
              <a:buNone/>
              <a:tabLst/>
              <a:defRPr/>
            </a:pPr>
            <a:r>
              <a:rPr kumimoji="0" lang="en-US" sz="1153" b="0" i="0" u="none" strike="noStrike" kern="1200" cap="none" spc="0" normalizeH="0" baseline="0" noProof="0">
                <a:ln>
                  <a:noFill/>
                </a:ln>
                <a:solidFill>
                  <a:srgbClr val="505050"/>
                </a:solidFill>
                <a:effectLst/>
                <a:uLnTx/>
                <a:uFillTx/>
                <a:latin typeface="Segoe UI Light"/>
                <a:ea typeface="+mn-ea"/>
                <a:cs typeface="+mn-cs"/>
              </a:rPr>
              <a:t>IT</a:t>
            </a:r>
          </a:p>
        </p:txBody>
      </p:sp>
      <p:pic>
        <p:nvPicPr>
          <p:cNvPr id="200" name="Picture 199"/>
          <p:cNvPicPr>
            <a:picLocks noChangeAspect="1"/>
          </p:cNvPicPr>
          <p:nvPr/>
        </p:nvPicPr>
        <p:blipFill>
          <a:blip r:embed="rId14"/>
          <a:stretch>
            <a:fillRect/>
          </a:stretch>
        </p:blipFill>
        <p:spPr>
          <a:xfrm>
            <a:off x="8185675" y="5755350"/>
            <a:ext cx="616480" cy="137377"/>
          </a:xfrm>
          <a:prstGeom prst="rect">
            <a:avLst/>
          </a:prstGeom>
        </p:spPr>
      </p:pic>
      <p:grpSp>
        <p:nvGrpSpPr>
          <p:cNvPr id="201" name="Group 200"/>
          <p:cNvGrpSpPr/>
          <p:nvPr/>
        </p:nvGrpSpPr>
        <p:grpSpPr>
          <a:xfrm>
            <a:off x="2491092" y="1718394"/>
            <a:ext cx="2015365" cy="1107507"/>
            <a:chOff x="8878888" y="3140075"/>
            <a:chExt cx="2371725" cy="1303338"/>
          </a:xfrm>
        </p:grpSpPr>
        <p:grpSp>
          <p:nvGrpSpPr>
            <p:cNvPr id="202" name="Group 81"/>
            <p:cNvGrpSpPr>
              <a:grpSpLocks/>
            </p:cNvGrpSpPr>
            <p:nvPr/>
          </p:nvGrpSpPr>
          <p:grpSpPr bwMode="auto">
            <a:xfrm>
              <a:off x="8878888" y="3140075"/>
              <a:ext cx="2371725" cy="1303338"/>
              <a:chOff x="-13115925" y="2173288"/>
              <a:chExt cx="10488613" cy="5756275"/>
            </a:xfrm>
          </p:grpSpPr>
          <p:sp>
            <p:nvSpPr>
              <p:cNvPr id="221" name="Freeform 5"/>
              <p:cNvSpPr>
                <a:spLocks/>
              </p:cNvSpPr>
              <p:nvPr/>
            </p:nvSpPr>
            <p:spPr bwMode="auto">
              <a:xfrm>
                <a:off x="-3848877" y="7340614"/>
                <a:ext cx="1221565" cy="588949"/>
              </a:xfrm>
              <a:custGeom>
                <a:avLst/>
                <a:gdLst>
                  <a:gd name="T0" fmla="*/ 168 w 326"/>
                  <a:gd name="T1" fmla="*/ 3 h 157"/>
                  <a:gd name="T2" fmla="*/ 0 w 326"/>
                  <a:gd name="T3" fmla="*/ 157 h 157"/>
                  <a:gd name="T4" fmla="*/ 322 w 326"/>
                  <a:gd name="T5" fmla="*/ 157 h 157"/>
                  <a:gd name="T6" fmla="*/ 168 w 326"/>
                  <a:gd name="T7" fmla="*/ 3 h 157"/>
                </a:gdLst>
                <a:ahLst/>
                <a:cxnLst>
                  <a:cxn ang="0">
                    <a:pos x="T0" y="T1"/>
                  </a:cxn>
                  <a:cxn ang="0">
                    <a:pos x="T2" y="T3"/>
                  </a:cxn>
                  <a:cxn ang="0">
                    <a:pos x="T4" y="T5"/>
                  </a:cxn>
                  <a:cxn ang="0">
                    <a:pos x="T6" y="T7"/>
                  </a:cxn>
                </a:cxnLst>
                <a:rect l="0" t="0" r="r" b="b"/>
                <a:pathLst>
                  <a:path w="326" h="157">
                    <a:moveTo>
                      <a:pt x="168" y="3"/>
                    </a:moveTo>
                    <a:cubicBezTo>
                      <a:pt x="79" y="0"/>
                      <a:pt x="4" y="69"/>
                      <a:pt x="0" y="157"/>
                    </a:cubicBezTo>
                    <a:cubicBezTo>
                      <a:pt x="322" y="157"/>
                      <a:pt x="322" y="157"/>
                      <a:pt x="322" y="157"/>
                    </a:cubicBezTo>
                    <a:cubicBezTo>
                      <a:pt x="326" y="69"/>
                      <a:pt x="257" y="7"/>
                      <a:pt x="168" y="3"/>
                    </a:cubicBezTo>
                    <a:close/>
                  </a:path>
                </a:pathLst>
              </a:cu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22" name="Freeform 6"/>
              <p:cNvSpPr>
                <a:spLocks/>
              </p:cNvSpPr>
              <p:nvPr/>
            </p:nvSpPr>
            <p:spPr bwMode="auto">
              <a:xfrm>
                <a:off x="-6081393" y="7347623"/>
                <a:ext cx="2590559" cy="329533"/>
              </a:xfrm>
              <a:custGeom>
                <a:avLst/>
                <a:gdLst>
                  <a:gd name="T0" fmla="*/ 680 w 690"/>
                  <a:gd name="T1" fmla="*/ 86 h 86"/>
                  <a:gd name="T2" fmla="*/ 609 w 690"/>
                  <a:gd name="T3" fmla="*/ 55 h 86"/>
                  <a:gd name="T4" fmla="*/ 460 w 690"/>
                  <a:gd name="T5" fmla="*/ 25 h 86"/>
                  <a:gd name="T6" fmla="*/ 0 w 690"/>
                  <a:gd name="T7" fmla="*/ 25 h 86"/>
                  <a:gd name="T8" fmla="*/ 0 w 690"/>
                  <a:gd name="T9" fmla="*/ 0 h 86"/>
                  <a:gd name="T10" fmla="*/ 460 w 690"/>
                  <a:gd name="T11" fmla="*/ 0 h 86"/>
                  <a:gd name="T12" fmla="*/ 619 w 690"/>
                  <a:gd name="T13" fmla="*/ 32 h 86"/>
                  <a:gd name="T14" fmla="*/ 690 w 690"/>
                  <a:gd name="T15" fmla="*/ 63 h 86"/>
                  <a:gd name="T16" fmla="*/ 680 w 69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86">
                    <a:moveTo>
                      <a:pt x="680" y="86"/>
                    </a:moveTo>
                    <a:cubicBezTo>
                      <a:pt x="609" y="55"/>
                      <a:pt x="609" y="55"/>
                      <a:pt x="609" y="55"/>
                    </a:cubicBezTo>
                    <a:cubicBezTo>
                      <a:pt x="572" y="39"/>
                      <a:pt x="504" y="25"/>
                      <a:pt x="460" y="25"/>
                    </a:cubicBezTo>
                    <a:cubicBezTo>
                      <a:pt x="0" y="25"/>
                      <a:pt x="0" y="25"/>
                      <a:pt x="0" y="25"/>
                    </a:cubicBezTo>
                    <a:cubicBezTo>
                      <a:pt x="0" y="0"/>
                      <a:pt x="0" y="0"/>
                      <a:pt x="0" y="0"/>
                    </a:cubicBezTo>
                    <a:cubicBezTo>
                      <a:pt x="460" y="0"/>
                      <a:pt x="460" y="0"/>
                      <a:pt x="460" y="0"/>
                    </a:cubicBezTo>
                    <a:cubicBezTo>
                      <a:pt x="507" y="0"/>
                      <a:pt x="579" y="14"/>
                      <a:pt x="619" y="32"/>
                    </a:cubicBezTo>
                    <a:cubicBezTo>
                      <a:pt x="690" y="63"/>
                      <a:pt x="690" y="63"/>
                      <a:pt x="690" y="63"/>
                    </a:cubicBezTo>
                    <a:lnTo>
                      <a:pt x="680" y="86"/>
                    </a:lnTo>
                    <a:close/>
                  </a:path>
                </a:pathLst>
              </a:cu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23" name="Oval 7"/>
              <p:cNvSpPr>
                <a:spLocks noChangeArrowheads="1"/>
              </p:cNvSpPr>
              <p:nvPr/>
            </p:nvSpPr>
            <p:spPr bwMode="auto">
              <a:xfrm>
                <a:off x="-10420057" y="6401101"/>
                <a:ext cx="2681827" cy="574926"/>
              </a:xfrm>
              <a:prstGeom prst="ellipse">
                <a:avLst/>
              </a:pr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24" name="Freeform 8"/>
              <p:cNvSpPr>
                <a:spLocks/>
              </p:cNvSpPr>
              <p:nvPr/>
            </p:nvSpPr>
            <p:spPr bwMode="auto">
              <a:xfrm>
                <a:off x="-12385794" y="2173288"/>
                <a:ext cx="6500974" cy="4515274"/>
              </a:xfrm>
              <a:custGeom>
                <a:avLst/>
                <a:gdLst>
                  <a:gd name="T0" fmla="*/ 1699 w 1733"/>
                  <a:gd name="T1" fmla="*/ 1202 h 1202"/>
                  <a:gd name="T2" fmla="*/ 1733 w 1733"/>
                  <a:gd name="T3" fmla="*/ 1168 h 1202"/>
                  <a:gd name="T4" fmla="*/ 1733 w 1733"/>
                  <a:gd name="T5" fmla="*/ 34 h 1202"/>
                  <a:gd name="T6" fmla="*/ 1699 w 1733"/>
                  <a:gd name="T7" fmla="*/ 0 h 1202"/>
                  <a:gd name="T8" fmla="*/ 34 w 1733"/>
                  <a:gd name="T9" fmla="*/ 0 h 1202"/>
                  <a:gd name="T10" fmla="*/ 0 w 1733"/>
                  <a:gd name="T11" fmla="*/ 34 h 1202"/>
                  <a:gd name="T12" fmla="*/ 0 w 1733"/>
                  <a:gd name="T13" fmla="*/ 1168 h 1202"/>
                  <a:gd name="T14" fmla="*/ 34 w 1733"/>
                  <a:gd name="T15" fmla="*/ 1202 h 1202"/>
                  <a:gd name="T16" fmla="*/ 1699 w 1733"/>
                  <a:gd name="T17" fmla="*/ 120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3" h="1202">
                    <a:moveTo>
                      <a:pt x="1699" y="1202"/>
                    </a:moveTo>
                    <a:cubicBezTo>
                      <a:pt x="1718" y="1202"/>
                      <a:pt x="1733" y="1187"/>
                      <a:pt x="1733" y="1168"/>
                    </a:cubicBezTo>
                    <a:cubicBezTo>
                      <a:pt x="1733" y="34"/>
                      <a:pt x="1733" y="34"/>
                      <a:pt x="1733" y="34"/>
                    </a:cubicBezTo>
                    <a:cubicBezTo>
                      <a:pt x="1733" y="15"/>
                      <a:pt x="1718" y="0"/>
                      <a:pt x="1699" y="0"/>
                    </a:cubicBezTo>
                    <a:cubicBezTo>
                      <a:pt x="34" y="0"/>
                      <a:pt x="34" y="0"/>
                      <a:pt x="34" y="0"/>
                    </a:cubicBezTo>
                    <a:cubicBezTo>
                      <a:pt x="15" y="0"/>
                      <a:pt x="0" y="15"/>
                      <a:pt x="0" y="34"/>
                    </a:cubicBezTo>
                    <a:cubicBezTo>
                      <a:pt x="0" y="1168"/>
                      <a:pt x="0" y="1168"/>
                      <a:pt x="0" y="1168"/>
                    </a:cubicBezTo>
                    <a:cubicBezTo>
                      <a:pt x="0" y="1187"/>
                      <a:pt x="15" y="1202"/>
                      <a:pt x="34" y="1202"/>
                    </a:cubicBezTo>
                    <a:lnTo>
                      <a:pt x="1699" y="1202"/>
                    </a:lnTo>
                    <a:close/>
                  </a:path>
                </a:pathLst>
              </a:cu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25" name="Rectangle 9"/>
              <p:cNvSpPr>
                <a:spLocks noChangeArrowheads="1"/>
              </p:cNvSpPr>
              <p:nvPr/>
            </p:nvSpPr>
            <p:spPr bwMode="auto">
              <a:xfrm>
                <a:off x="-12182202" y="2369604"/>
                <a:ext cx="6093786" cy="3463579"/>
              </a:xfrm>
              <a:prstGeom prst="rect">
                <a:avLst/>
              </a:prstGeom>
              <a:solidFill>
                <a:srgbClr val="FFFFFF">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26" name="Rectangle 10"/>
              <p:cNvSpPr>
                <a:spLocks noChangeArrowheads="1"/>
              </p:cNvSpPr>
              <p:nvPr/>
            </p:nvSpPr>
            <p:spPr bwMode="auto">
              <a:xfrm>
                <a:off x="-13115925" y="7614053"/>
                <a:ext cx="8066542" cy="301488"/>
              </a:xfrm>
              <a:prstGeom prst="rect">
                <a:avLst/>
              </a:pr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27" name="Freeform 11"/>
              <p:cNvSpPr>
                <a:spLocks/>
              </p:cNvSpPr>
              <p:nvPr/>
            </p:nvSpPr>
            <p:spPr bwMode="auto">
              <a:xfrm>
                <a:off x="-13115925" y="7249465"/>
                <a:ext cx="8066542" cy="364587"/>
              </a:xfrm>
              <a:custGeom>
                <a:avLst/>
                <a:gdLst>
                  <a:gd name="T0" fmla="*/ 5080 w 5080"/>
                  <a:gd name="T1" fmla="*/ 232 h 232"/>
                  <a:gd name="T2" fmla="*/ 0 w 5080"/>
                  <a:gd name="T3" fmla="*/ 232 h 232"/>
                  <a:gd name="T4" fmla="*/ 315 w 5080"/>
                  <a:gd name="T5" fmla="*/ 0 h 232"/>
                  <a:gd name="T6" fmla="*/ 4763 w 5080"/>
                  <a:gd name="T7" fmla="*/ 0 h 232"/>
                  <a:gd name="T8" fmla="*/ 5080 w 5080"/>
                  <a:gd name="T9" fmla="*/ 232 h 232"/>
                </a:gdLst>
                <a:ahLst/>
                <a:cxnLst>
                  <a:cxn ang="0">
                    <a:pos x="T0" y="T1"/>
                  </a:cxn>
                  <a:cxn ang="0">
                    <a:pos x="T2" y="T3"/>
                  </a:cxn>
                  <a:cxn ang="0">
                    <a:pos x="T4" y="T5"/>
                  </a:cxn>
                  <a:cxn ang="0">
                    <a:pos x="T6" y="T7"/>
                  </a:cxn>
                  <a:cxn ang="0">
                    <a:pos x="T8" y="T9"/>
                  </a:cxn>
                </a:cxnLst>
                <a:rect l="0" t="0" r="r" b="b"/>
                <a:pathLst>
                  <a:path w="5080" h="232">
                    <a:moveTo>
                      <a:pt x="5080" y="232"/>
                    </a:moveTo>
                    <a:lnTo>
                      <a:pt x="0" y="232"/>
                    </a:lnTo>
                    <a:lnTo>
                      <a:pt x="315" y="0"/>
                    </a:lnTo>
                    <a:lnTo>
                      <a:pt x="4763" y="0"/>
                    </a:lnTo>
                    <a:lnTo>
                      <a:pt x="5080" y="232"/>
                    </a:lnTo>
                    <a:close/>
                  </a:path>
                </a:pathLst>
              </a:cu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203" name="Group 202"/>
            <p:cNvGrpSpPr/>
            <p:nvPr/>
          </p:nvGrpSpPr>
          <p:grpSpPr>
            <a:xfrm>
              <a:off x="9209836" y="3245678"/>
              <a:ext cx="1119703" cy="698404"/>
              <a:chOff x="-3125614" y="2820855"/>
              <a:chExt cx="2995612" cy="1868487"/>
            </a:xfrm>
          </p:grpSpPr>
          <p:grpSp>
            <p:nvGrpSpPr>
              <p:cNvPr id="205" name="Group 3"/>
              <p:cNvGrpSpPr>
                <a:grpSpLocks/>
              </p:cNvGrpSpPr>
              <p:nvPr/>
            </p:nvGrpSpPr>
            <p:grpSpPr bwMode="auto">
              <a:xfrm>
                <a:off x="-3125614" y="2820855"/>
                <a:ext cx="2995612" cy="1868487"/>
                <a:chOff x="5437366" y="1237061"/>
                <a:chExt cx="4432300" cy="2764080"/>
              </a:xfrm>
            </p:grpSpPr>
            <p:sp>
              <p:nvSpPr>
                <p:cNvPr id="217" name="Rectangle 216"/>
                <p:cNvSpPr/>
                <p:nvPr/>
              </p:nvSpPr>
              <p:spPr bwMode="auto">
                <a:xfrm>
                  <a:off x="5437366" y="1237061"/>
                  <a:ext cx="4432300" cy="338171"/>
                </a:xfrm>
                <a:prstGeom prst="rect">
                  <a:avLst/>
                </a:prstGeom>
                <a:solidFill>
                  <a:srgbClr val="CDCDCD"/>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8" name="Oval 217"/>
                <p:cNvSpPr/>
                <p:nvPr/>
              </p:nvSpPr>
              <p:spPr bwMode="auto">
                <a:xfrm>
                  <a:off x="5552459" y="1302817"/>
                  <a:ext cx="321795" cy="321732"/>
                </a:xfrm>
                <a:prstGeom prst="ellipse">
                  <a:avLst/>
                </a:prstGeom>
                <a:solidFill>
                  <a:srgbClr val="FFFFFF">
                    <a:lumMod val="65000"/>
                  </a:srgbClr>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9" name="Rectangle 218"/>
                <p:cNvSpPr/>
                <p:nvPr/>
              </p:nvSpPr>
              <p:spPr bwMode="auto">
                <a:xfrm>
                  <a:off x="5437366" y="1575232"/>
                  <a:ext cx="4432300" cy="2425909"/>
                </a:xfrm>
                <a:prstGeom prst="rect">
                  <a:avLst/>
                </a:prstGeom>
                <a:solidFill>
                  <a:srgbClr val="FFFFFF"/>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0" name="Oval 219"/>
                <p:cNvSpPr/>
                <p:nvPr/>
              </p:nvSpPr>
              <p:spPr bwMode="auto">
                <a:xfrm>
                  <a:off x="5904789" y="1349785"/>
                  <a:ext cx="213747" cy="211357"/>
                </a:xfrm>
                <a:prstGeom prst="ellipse">
                  <a:avLst/>
                </a:prstGeom>
                <a:solidFill>
                  <a:srgbClr val="FFFFFF">
                    <a:lumMod val="65000"/>
                  </a:srgbClr>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06" name="Rectangle 205"/>
              <p:cNvSpPr/>
              <p:nvPr/>
            </p:nvSpPr>
            <p:spPr bwMode="auto">
              <a:xfrm>
                <a:off x="-2970054" y="3249779"/>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7" name="Rectangle 206"/>
              <p:cNvSpPr/>
              <p:nvPr/>
            </p:nvSpPr>
            <p:spPr bwMode="auto">
              <a:xfrm>
                <a:off x="-2970054" y="3501338"/>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8" name="Rectangle 207"/>
              <p:cNvSpPr/>
              <p:nvPr/>
            </p:nvSpPr>
            <p:spPr bwMode="auto">
              <a:xfrm>
                <a:off x="-2970054" y="3752897"/>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9" name="Rectangle 208"/>
              <p:cNvSpPr/>
              <p:nvPr/>
            </p:nvSpPr>
            <p:spPr bwMode="auto">
              <a:xfrm>
                <a:off x="-2618563" y="3118201"/>
                <a:ext cx="390913" cy="1469740"/>
              </a:xfrm>
              <a:prstGeom prst="rect">
                <a:avLst/>
              </a:prstGeom>
              <a:solidFill>
                <a:srgbClr val="E0E0E0"/>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0" name="Rectangle 209"/>
              <p:cNvSpPr/>
              <p:nvPr/>
            </p:nvSpPr>
            <p:spPr bwMode="auto">
              <a:xfrm>
                <a:off x="-2041364" y="3187961"/>
                <a:ext cx="1011346"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1" name="Rectangle 210"/>
              <p:cNvSpPr/>
              <p:nvPr/>
            </p:nvSpPr>
            <p:spPr bwMode="auto">
              <a:xfrm>
                <a:off x="-2041364" y="3440336"/>
                <a:ext cx="1491354"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211"/>
              <p:cNvSpPr/>
              <p:nvPr/>
            </p:nvSpPr>
            <p:spPr bwMode="auto">
              <a:xfrm>
                <a:off x="-2041362" y="3945087"/>
                <a:ext cx="692614"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3" name="Rectangle 212"/>
              <p:cNvSpPr/>
              <p:nvPr/>
            </p:nvSpPr>
            <p:spPr bwMode="auto">
              <a:xfrm>
                <a:off x="-2041364" y="3692712"/>
                <a:ext cx="1021344"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4" name="Rectangle 213"/>
              <p:cNvSpPr/>
              <p:nvPr/>
            </p:nvSpPr>
            <p:spPr bwMode="auto">
              <a:xfrm>
                <a:off x="-2041364" y="4197463"/>
                <a:ext cx="1691356"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5" name="Rectangle 214"/>
              <p:cNvSpPr/>
              <p:nvPr/>
            </p:nvSpPr>
            <p:spPr bwMode="auto">
              <a:xfrm>
                <a:off x="-2041364" y="4449838"/>
                <a:ext cx="1501352"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6" name="Rectangle 215"/>
              <p:cNvSpPr/>
              <p:nvPr/>
            </p:nvSpPr>
            <p:spPr bwMode="auto">
              <a:xfrm>
                <a:off x="-2970054" y="4004457"/>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04" name="Rectangle 129"/>
            <p:cNvSpPr/>
            <p:nvPr/>
          </p:nvSpPr>
          <p:spPr bwMode="auto">
            <a:xfrm>
              <a:off x="9133371" y="3201988"/>
              <a:ext cx="1327150" cy="752475"/>
            </a:xfrm>
            <a:custGeom>
              <a:avLst/>
              <a:gdLst>
                <a:gd name="connsiteX0" fmla="*/ 0 w 4432300"/>
                <a:gd name="connsiteY0" fmla="*/ 0 h 2958709"/>
                <a:gd name="connsiteX1" fmla="*/ 4432300 w 4432300"/>
                <a:gd name="connsiteY1" fmla="*/ 0 h 2958709"/>
                <a:gd name="connsiteX2" fmla="*/ 4432300 w 4432300"/>
                <a:gd name="connsiteY2" fmla="*/ 2958709 h 2958709"/>
                <a:gd name="connsiteX3" fmla="*/ 0 w 4432300"/>
                <a:gd name="connsiteY3" fmla="*/ 2958709 h 2958709"/>
                <a:gd name="connsiteX4" fmla="*/ 0 w 4432300"/>
                <a:gd name="connsiteY4" fmla="*/ 0 h 2958709"/>
                <a:gd name="connsiteX0" fmla="*/ 0 w 4432300"/>
                <a:gd name="connsiteY0" fmla="*/ 2958709 h 2958709"/>
                <a:gd name="connsiteX1" fmla="*/ 4432300 w 4432300"/>
                <a:gd name="connsiteY1" fmla="*/ 0 h 2958709"/>
                <a:gd name="connsiteX2" fmla="*/ 4432300 w 4432300"/>
                <a:gd name="connsiteY2" fmla="*/ 2958709 h 2958709"/>
                <a:gd name="connsiteX3" fmla="*/ 0 w 4432300"/>
                <a:gd name="connsiteY3" fmla="*/ 2958709 h 2958709"/>
              </a:gdLst>
              <a:ahLst/>
              <a:cxnLst>
                <a:cxn ang="0">
                  <a:pos x="connsiteX0" y="connsiteY0"/>
                </a:cxn>
                <a:cxn ang="0">
                  <a:pos x="connsiteX1" y="connsiteY1"/>
                </a:cxn>
                <a:cxn ang="0">
                  <a:pos x="connsiteX2" y="connsiteY2"/>
                </a:cxn>
                <a:cxn ang="0">
                  <a:pos x="connsiteX3" y="connsiteY3"/>
                </a:cxn>
              </a:cxnLst>
              <a:rect l="l" t="t" r="r" b="b"/>
              <a:pathLst>
                <a:path w="4432300" h="2958709">
                  <a:moveTo>
                    <a:pt x="0" y="2958709"/>
                  </a:moveTo>
                  <a:lnTo>
                    <a:pt x="4432300" y="0"/>
                  </a:lnTo>
                  <a:lnTo>
                    <a:pt x="4432300" y="2958709"/>
                  </a:lnTo>
                  <a:lnTo>
                    <a:pt x="0" y="2958709"/>
                  </a:lnTo>
                  <a:close/>
                </a:path>
              </a:pathLst>
            </a:custGeom>
            <a:solidFill>
              <a:srgbClr val="FFFFFF">
                <a:lumMod val="85000"/>
                <a:alpha val="31000"/>
              </a:srgbClr>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28" name="Group 227"/>
          <p:cNvGrpSpPr/>
          <p:nvPr/>
        </p:nvGrpSpPr>
        <p:grpSpPr>
          <a:xfrm>
            <a:off x="6722292" y="1713507"/>
            <a:ext cx="2015365" cy="1107507"/>
            <a:chOff x="8878888" y="3140075"/>
            <a:chExt cx="2371725" cy="1303338"/>
          </a:xfrm>
        </p:grpSpPr>
        <p:grpSp>
          <p:nvGrpSpPr>
            <p:cNvPr id="229" name="Group 81"/>
            <p:cNvGrpSpPr>
              <a:grpSpLocks/>
            </p:cNvGrpSpPr>
            <p:nvPr/>
          </p:nvGrpSpPr>
          <p:grpSpPr bwMode="auto">
            <a:xfrm>
              <a:off x="8878888" y="3140075"/>
              <a:ext cx="2371725" cy="1303338"/>
              <a:chOff x="-13115925" y="2173288"/>
              <a:chExt cx="10488613" cy="5756275"/>
            </a:xfrm>
          </p:grpSpPr>
          <p:sp>
            <p:nvSpPr>
              <p:cNvPr id="248" name="Freeform 5"/>
              <p:cNvSpPr>
                <a:spLocks/>
              </p:cNvSpPr>
              <p:nvPr/>
            </p:nvSpPr>
            <p:spPr bwMode="auto">
              <a:xfrm>
                <a:off x="-3848877" y="7340614"/>
                <a:ext cx="1221565" cy="588949"/>
              </a:xfrm>
              <a:custGeom>
                <a:avLst/>
                <a:gdLst>
                  <a:gd name="T0" fmla="*/ 168 w 326"/>
                  <a:gd name="T1" fmla="*/ 3 h 157"/>
                  <a:gd name="T2" fmla="*/ 0 w 326"/>
                  <a:gd name="T3" fmla="*/ 157 h 157"/>
                  <a:gd name="T4" fmla="*/ 322 w 326"/>
                  <a:gd name="T5" fmla="*/ 157 h 157"/>
                  <a:gd name="T6" fmla="*/ 168 w 326"/>
                  <a:gd name="T7" fmla="*/ 3 h 157"/>
                </a:gdLst>
                <a:ahLst/>
                <a:cxnLst>
                  <a:cxn ang="0">
                    <a:pos x="T0" y="T1"/>
                  </a:cxn>
                  <a:cxn ang="0">
                    <a:pos x="T2" y="T3"/>
                  </a:cxn>
                  <a:cxn ang="0">
                    <a:pos x="T4" y="T5"/>
                  </a:cxn>
                  <a:cxn ang="0">
                    <a:pos x="T6" y="T7"/>
                  </a:cxn>
                </a:cxnLst>
                <a:rect l="0" t="0" r="r" b="b"/>
                <a:pathLst>
                  <a:path w="326" h="157">
                    <a:moveTo>
                      <a:pt x="168" y="3"/>
                    </a:moveTo>
                    <a:cubicBezTo>
                      <a:pt x="79" y="0"/>
                      <a:pt x="4" y="69"/>
                      <a:pt x="0" y="157"/>
                    </a:cubicBezTo>
                    <a:cubicBezTo>
                      <a:pt x="322" y="157"/>
                      <a:pt x="322" y="157"/>
                      <a:pt x="322" y="157"/>
                    </a:cubicBezTo>
                    <a:cubicBezTo>
                      <a:pt x="326" y="69"/>
                      <a:pt x="257" y="7"/>
                      <a:pt x="168" y="3"/>
                    </a:cubicBezTo>
                    <a:close/>
                  </a:path>
                </a:pathLst>
              </a:cu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49" name="Freeform 6"/>
              <p:cNvSpPr>
                <a:spLocks/>
              </p:cNvSpPr>
              <p:nvPr/>
            </p:nvSpPr>
            <p:spPr bwMode="auto">
              <a:xfrm>
                <a:off x="-6081393" y="7347623"/>
                <a:ext cx="2590559" cy="329533"/>
              </a:xfrm>
              <a:custGeom>
                <a:avLst/>
                <a:gdLst>
                  <a:gd name="T0" fmla="*/ 680 w 690"/>
                  <a:gd name="T1" fmla="*/ 86 h 86"/>
                  <a:gd name="T2" fmla="*/ 609 w 690"/>
                  <a:gd name="T3" fmla="*/ 55 h 86"/>
                  <a:gd name="T4" fmla="*/ 460 w 690"/>
                  <a:gd name="T5" fmla="*/ 25 h 86"/>
                  <a:gd name="T6" fmla="*/ 0 w 690"/>
                  <a:gd name="T7" fmla="*/ 25 h 86"/>
                  <a:gd name="T8" fmla="*/ 0 w 690"/>
                  <a:gd name="T9" fmla="*/ 0 h 86"/>
                  <a:gd name="T10" fmla="*/ 460 w 690"/>
                  <a:gd name="T11" fmla="*/ 0 h 86"/>
                  <a:gd name="T12" fmla="*/ 619 w 690"/>
                  <a:gd name="T13" fmla="*/ 32 h 86"/>
                  <a:gd name="T14" fmla="*/ 690 w 690"/>
                  <a:gd name="T15" fmla="*/ 63 h 86"/>
                  <a:gd name="T16" fmla="*/ 680 w 69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86">
                    <a:moveTo>
                      <a:pt x="680" y="86"/>
                    </a:moveTo>
                    <a:cubicBezTo>
                      <a:pt x="609" y="55"/>
                      <a:pt x="609" y="55"/>
                      <a:pt x="609" y="55"/>
                    </a:cubicBezTo>
                    <a:cubicBezTo>
                      <a:pt x="572" y="39"/>
                      <a:pt x="504" y="25"/>
                      <a:pt x="460" y="25"/>
                    </a:cubicBezTo>
                    <a:cubicBezTo>
                      <a:pt x="0" y="25"/>
                      <a:pt x="0" y="25"/>
                      <a:pt x="0" y="25"/>
                    </a:cubicBezTo>
                    <a:cubicBezTo>
                      <a:pt x="0" y="0"/>
                      <a:pt x="0" y="0"/>
                      <a:pt x="0" y="0"/>
                    </a:cubicBezTo>
                    <a:cubicBezTo>
                      <a:pt x="460" y="0"/>
                      <a:pt x="460" y="0"/>
                      <a:pt x="460" y="0"/>
                    </a:cubicBezTo>
                    <a:cubicBezTo>
                      <a:pt x="507" y="0"/>
                      <a:pt x="579" y="14"/>
                      <a:pt x="619" y="32"/>
                    </a:cubicBezTo>
                    <a:cubicBezTo>
                      <a:pt x="690" y="63"/>
                      <a:pt x="690" y="63"/>
                      <a:pt x="690" y="63"/>
                    </a:cubicBezTo>
                    <a:lnTo>
                      <a:pt x="680" y="86"/>
                    </a:lnTo>
                    <a:close/>
                  </a:path>
                </a:pathLst>
              </a:cu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50" name="Oval 7"/>
              <p:cNvSpPr>
                <a:spLocks noChangeArrowheads="1"/>
              </p:cNvSpPr>
              <p:nvPr/>
            </p:nvSpPr>
            <p:spPr bwMode="auto">
              <a:xfrm>
                <a:off x="-10420057" y="6401101"/>
                <a:ext cx="2681827" cy="574926"/>
              </a:xfrm>
              <a:prstGeom prst="ellipse">
                <a:avLst/>
              </a:pr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51" name="Freeform 8"/>
              <p:cNvSpPr>
                <a:spLocks/>
              </p:cNvSpPr>
              <p:nvPr/>
            </p:nvSpPr>
            <p:spPr bwMode="auto">
              <a:xfrm>
                <a:off x="-12385794" y="2173288"/>
                <a:ext cx="6500974" cy="4515274"/>
              </a:xfrm>
              <a:custGeom>
                <a:avLst/>
                <a:gdLst>
                  <a:gd name="T0" fmla="*/ 1699 w 1733"/>
                  <a:gd name="T1" fmla="*/ 1202 h 1202"/>
                  <a:gd name="T2" fmla="*/ 1733 w 1733"/>
                  <a:gd name="T3" fmla="*/ 1168 h 1202"/>
                  <a:gd name="T4" fmla="*/ 1733 w 1733"/>
                  <a:gd name="T5" fmla="*/ 34 h 1202"/>
                  <a:gd name="T6" fmla="*/ 1699 w 1733"/>
                  <a:gd name="T7" fmla="*/ 0 h 1202"/>
                  <a:gd name="T8" fmla="*/ 34 w 1733"/>
                  <a:gd name="T9" fmla="*/ 0 h 1202"/>
                  <a:gd name="T10" fmla="*/ 0 w 1733"/>
                  <a:gd name="T11" fmla="*/ 34 h 1202"/>
                  <a:gd name="T12" fmla="*/ 0 w 1733"/>
                  <a:gd name="T13" fmla="*/ 1168 h 1202"/>
                  <a:gd name="T14" fmla="*/ 34 w 1733"/>
                  <a:gd name="T15" fmla="*/ 1202 h 1202"/>
                  <a:gd name="T16" fmla="*/ 1699 w 1733"/>
                  <a:gd name="T17" fmla="*/ 120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3" h="1202">
                    <a:moveTo>
                      <a:pt x="1699" y="1202"/>
                    </a:moveTo>
                    <a:cubicBezTo>
                      <a:pt x="1718" y="1202"/>
                      <a:pt x="1733" y="1187"/>
                      <a:pt x="1733" y="1168"/>
                    </a:cubicBezTo>
                    <a:cubicBezTo>
                      <a:pt x="1733" y="34"/>
                      <a:pt x="1733" y="34"/>
                      <a:pt x="1733" y="34"/>
                    </a:cubicBezTo>
                    <a:cubicBezTo>
                      <a:pt x="1733" y="15"/>
                      <a:pt x="1718" y="0"/>
                      <a:pt x="1699" y="0"/>
                    </a:cubicBezTo>
                    <a:cubicBezTo>
                      <a:pt x="34" y="0"/>
                      <a:pt x="34" y="0"/>
                      <a:pt x="34" y="0"/>
                    </a:cubicBezTo>
                    <a:cubicBezTo>
                      <a:pt x="15" y="0"/>
                      <a:pt x="0" y="15"/>
                      <a:pt x="0" y="34"/>
                    </a:cubicBezTo>
                    <a:cubicBezTo>
                      <a:pt x="0" y="1168"/>
                      <a:pt x="0" y="1168"/>
                      <a:pt x="0" y="1168"/>
                    </a:cubicBezTo>
                    <a:cubicBezTo>
                      <a:pt x="0" y="1187"/>
                      <a:pt x="15" y="1202"/>
                      <a:pt x="34" y="1202"/>
                    </a:cubicBezTo>
                    <a:lnTo>
                      <a:pt x="1699" y="1202"/>
                    </a:lnTo>
                    <a:close/>
                  </a:path>
                </a:pathLst>
              </a:cu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52" name="Rectangle 9"/>
              <p:cNvSpPr>
                <a:spLocks noChangeArrowheads="1"/>
              </p:cNvSpPr>
              <p:nvPr/>
            </p:nvSpPr>
            <p:spPr bwMode="auto">
              <a:xfrm>
                <a:off x="-12182202" y="2369604"/>
                <a:ext cx="6093786" cy="3463579"/>
              </a:xfrm>
              <a:prstGeom prst="rect">
                <a:avLst/>
              </a:prstGeom>
              <a:solidFill>
                <a:srgbClr val="FFFFFF">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53" name="Rectangle 10"/>
              <p:cNvSpPr>
                <a:spLocks noChangeArrowheads="1"/>
              </p:cNvSpPr>
              <p:nvPr/>
            </p:nvSpPr>
            <p:spPr bwMode="auto">
              <a:xfrm>
                <a:off x="-13115925" y="7614053"/>
                <a:ext cx="8066542" cy="301488"/>
              </a:xfrm>
              <a:prstGeom prst="rect">
                <a:avLst/>
              </a:pr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54" name="Freeform 11"/>
              <p:cNvSpPr>
                <a:spLocks/>
              </p:cNvSpPr>
              <p:nvPr/>
            </p:nvSpPr>
            <p:spPr bwMode="auto">
              <a:xfrm>
                <a:off x="-13115925" y="7249465"/>
                <a:ext cx="8066542" cy="364587"/>
              </a:xfrm>
              <a:custGeom>
                <a:avLst/>
                <a:gdLst>
                  <a:gd name="T0" fmla="*/ 5080 w 5080"/>
                  <a:gd name="T1" fmla="*/ 232 h 232"/>
                  <a:gd name="T2" fmla="*/ 0 w 5080"/>
                  <a:gd name="T3" fmla="*/ 232 h 232"/>
                  <a:gd name="T4" fmla="*/ 315 w 5080"/>
                  <a:gd name="T5" fmla="*/ 0 h 232"/>
                  <a:gd name="T6" fmla="*/ 4763 w 5080"/>
                  <a:gd name="T7" fmla="*/ 0 h 232"/>
                  <a:gd name="T8" fmla="*/ 5080 w 5080"/>
                  <a:gd name="T9" fmla="*/ 232 h 232"/>
                </a:gdLst>
                <a:ahLst/>
                <a:cxnLst>
                  <a:cxn ang="0">
                    <a:pos x="T0" y="T1"/>
                  </a:cxn>
                  <a:cxn ang="0">
                    <a:pos x="T2" y="T3"/>
                  </a:cxn>
                  <a:cxn ang="0">
                    <a:pos x="T4" y="T5"/>
                  </a:cxn>
                  <a:cxn ang="0">
                    <a:pos x="T6" y="T7"/>
                  </a:cxn>
                  <a:cxn ang="0">
                    <a:pos x="T8" y="T9"/>
                  </a:cxn>
                </a:cxnLst>
                <a:rect l="0" t="0" r="r" b="b"/>
                <a:pathLst>
                  <a:path w="5080" h="232">
                    <a:moveTo>
                      <a:pt x="5080" y="232"/>
                    </a:moveTo>
                    <a:lnTo>
                      <a:pt x="0" y="232"/>
                    </a:lnTo>
                    <a:lnTo>
                      <a:pt x="315" y="0"/>
                    </a:lnTo>
                    <a:lnTo>
                      <a:pt x="4763" y="0"/>
                    </a:lnTo>
                    <a:lnTo>
                      <a:pt x="5080" y="232"/>
                    </a:lnTo>
                    <a:close/>
                  </a:path>
                </a:pathLst>
              </a:custGeom>
              <a:solidFill>
                <a:srgbClr val="008272">
                  <a:lumMod val="50000"/>
                </a:srgbClr>
              </a:solidFill>
              <a:ln>
                <a:noFill/>
              </a:ln>
            </p:spPr>
            <p:txBody>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230" name="Group 229"/>
            <p:cNvGrpSpPr/>
            <p:nvPr/>
          </p:nvGrpSpPr>
          <p:grpSpPr>
            <a:xfrm>
              <a:off x="9209836" y="3245678"/>
              <a:ext cx="1119703" cy="698404"/>
              <a:chOff x="-3125614" y="2820855"/>
              <a:chExt cx="2995612" cy="1868487"/>
            </a:xfrm>
          </p:grpSpPr>
          <p:grpSp>
            <p:nvGrpSpPr>
              <p:cNvPr id="232" name="Group 3"/>
              <p:cNvGrpSpPr>
                <a:grpSpLocks/>
              </p:cNvGrpSpPr>
              <p:nvPr/>
            </p:nvGrpSpPr>
            <p:grpSpPr bwMode="auto">
              <a:xfrm>
                <a:off x="-3125614" y="2820855"/>
                <a:ext cx="2995612" cy="1868487"/>
                <a:chOff x="5437366" y="1237061"/>
                <a:chExt cx="4432300" cy="2764080"/>
              </a:xfrm>
            </p:grpSpPr>
            <p:sp>
              <p:nvSpPr>
                <p:cNvPr id="244" name="Rectangle 243"/>
                <p:cNvSpPr/>
                <p:nvPr/>
              </p:nvSpPr>
              <p:spPr bwMode="auto">
                <a:xfrm>
                  <a:off x="5437366" y="1237061"/>
                  <a:ext cx="4432300" cy="338171"/>
                </a:xfrm>
                <a:prstGeom prst="rect">
                  <a:avLst/>
                </a:prstGeom>
                <a:solidFill>
                  <a:srgbClr val="CDCDCD"/>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Oval 244"/>
                <p:cNvSpPr/>
                <p:nvPr/>
              </p:nvSpPr>
              <p:spPr bwMode="auto">
                <a:xfrm>
                  <a:off x="5552459" y="1302817"/>
                  <a:ext cx="321795" cy="321732"/>
                </a:xfrm>
                <a:prstGeom prst="ellipse">
                  <a:avLst/>
                </a:prstGeom>
                <a:solidFill>
                  <a:srgbClr val="FFFFFF">
                    <a:lumMod val="65000"/>
                  </a:srgbClr>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245"/>
                <p:cNvSpPr/>
                <p:nvPr/>
              </p:nvSpPr>
              <p:spPr bwMode="auto">
                <a:xfrm>
                  <a:off x="5437366" y="1575232"/>
                  <a:ext cx="4432300" cy="2425909"/>
                </a:xfrm>
                <a:prstGeom prst="rect">
                  <a:avLst/>
                </a:prstGeom>
                <a:solidFill>
                  <a:srgbClr val="FFFFFF"/>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7" name="Oval 246"/>
                <p:cNvSpPr/>
                <p:nvPr/>
              </p:nvSpPr>
              <p:spPr bwMode="auto">
                <a:xfrm>
                  <a:off x="5904789" y="1349785"/>
                  <a:ext cx="213747" cy="211357"/>
                </a:xfrm>
                <a:prstGeom prst="ellipse">
                  <a:avLst/>
                </a:prstGeom>
                <a:solidFill>
                  <a:srgbClr val="FFFFFF">
                    <a:lumMod val="65000"/>
                  </a:srgbClr>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33" name="Rectangle 232"/>
              <p:cNvSpPr/>
              <p:nvPr/>
            </p:nvSpPr>
            <p:spPr bwMode="auto">
              <a:xfrm>
                <a:off x="-2970054" y="3249779"/>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p:cNvSpPr/>
              <p:nvPr/>
            </p:nvSpPr>
            <p:spPr bwMode="auto">
              <a:xfrm>
                <a:off x="-2970054" y="3501338"/>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p:cNvSpPr/>
              <p:nvPr/>
            </p:nvSpPr>
            <p:spPr bwMode="auto">
              <a:xfrm>
                <a:off x="-2970054" y="3752897"/>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p:cNvSpPr/>
              <p:nvPr/>
            </p:nvSpPr>
            <p:spPr bwMode="auto">
              <a:xfrm>
                <a:off x="-2618563" y="3118201"/>
                <a:ext cx="390913" cy="1469740"/>
              </a:xfrm>
              <a:prstGeom prst="rect">
                <a:avLst/>
              </a:prstGeom>
              <a:solidFill>
                <a:srgbClr val="E0E0E0"/>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p:cNvSpPr/>
              <p:nvPr/>
            </p:nvSpPr>
            <p:spPr bwMode="auto">
              <a:xfrm>
                <a:off x="-2041364" y="3187961"/>
                <a:ext cx="1011346"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p:cNvSpPr/>
              <p:nvPr/>
            </p:nvSpPr>
            <p:spPr bwMode="auto">
              <a:xfrm>
                <a:off x="-2041364" y="3440336"/>
                <a:ext cx="1491354"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9" name="Rectangle 238"/>
              <p:cNvSpPr/>
              <p:nvPr/>
            </p:nvSpPr>
            <p:spPr bwMode="auto">
              <a:xfrm>
                <a:off x="-2041362" y="3945087"/>
                <a:ext cx="692614"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0" name="Rectangle 239"/>
              <p:cNvSpPr/>
              <p:nvPr/>
            </p:nvSpPr>
            <p:spPr bwMode="auto">
              <a:xfrm>
                <a:off x="-2041364" y="3692712"/>
                <a:ext cx="1021344"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1" name="Rectangle 240"/>
              <p:cNvSpPr/>
              <p:nvPr/>
            </p:nvSpPr>
            <p:spPr bwMode="auto">
              <a:xfrm>
                <a:off x="-2041364" y="4197463"/>
                <a:ext cx="1691356"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2" name="Rectangle 241"/>
              <p:cNvSpPr/>
              <p:nvPr/>
            </p:nvSpPr>
            <p:spPr bwMode="auto">
              <a:xfrm>
                <a:off x="-2041364" y="4449838"/>
                <a:ext cx="1501352" cy="122318"/>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3" name="Rectangle 242"/>
              <p:cNvSpPr/>
              <p:nvPr/>
            </p:nvSpPr>
            <p:spPr bwMode="auto">
              <a:xfrm>
                <a:off x="-2970054" y="4004457"/>
                <a:ext cx="129991" cy="129991"/>
              </a:xfrm>
              <a:prstGeom prst="rect">
                <a:avLst/>
              </a:prstGeom>
              <a:solidFill>
                <a:srgbClr val="FFFFFF">
                  <a:lumMod val="65000"/>
                </a:srgbClr>
              </a:solidFill>
              <a:ln w="10795" cap="flat" cmpd="sng" algn="ctr">
                <a:noFill/>
                <a:prstDash val="solid"/>
                <a:headEnd type="none" w="med" len="med"/>
                <a:tailEnd type="none" w="med" len="med"/>
              </a:ln>
              <a:effectLst/>
            </p:spPr>
            <p:txBody>
              <a:bodyPr vert="horz" wrap="square" lIns="0" tIns="44810" rIns="0" bIns="44810" numCol="1" rtlCol="0" anchor="ctr" anchorCtr="0" compatLnSpc="1">
                <a:prstTxWarp prst="textNoShape">
                  <a:avLst/>
                </a:prstTxWarp>
              </a:bodyP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31" name="Rectangle 129"/>
            <p:cNvSpPr/>
            <p:nvPr/>
          </p:nvSpPr>
          <p:spPr bwMode="auto">
            <a:xfrm>
              <a:off x="9133371" y="3201988"/>
              <a:ext cx="1327150" cy="752475"/>
            </a:xfrm>
            <a:custGeom>
              <a:avLst/>
              <a:gdLst>
                <a:gd name="connsiteX0" fmla="*/ 0 w 4432300"/>
                <a:gd name="connsiteY0" fmla="*/ 0 h 2958709"/>
                <a:gd name="connsiteX1" fmla="*/ 4432300 w 4432300"/>
                <a:gd name="connsiteY1" fmla="*/ 0 h 2958709"/>
                <a:gd name="connsiteX2" fmla="*/ 4432300 w 4432300"/>
                <a:gd name="connsiteY2" fmla="*/ 2958709 h 2958709"/>
                <a:gd name="connsiteX3" fmla="*/ 0 w 4432300"/>
                <a:gd name="connsiteY3" fmla="*/ 2958709 h 2958709"/>
                <a:gd name="connsiteX4" fmla="*/ 0 w 4432300"/>
                <a:gd name="connsiteY4" fmla="*/ 0 h 2958709"/>
                <a:gd name="connsiteX0" fmla="*/ 0 w 4432300"/>
                <a:gd name="connsiteY0" fmla="*/ 2958709 h 2958709"/>
                <a:gd name="connsiteX1" fmla="*/ 4432300 w 4432300"/>
                <a:gd name="connsiteY1" fmla="*/ 0 h 2958709"/>
                <a:gd name="connsiteX2" fmla="*/ 4432300 w 4432300"/>
                <a:gd name="connsiteY2" fmla="*/ 2958709 h 2958709"/>
                <a:gd name="connsiteX3" fmla="*/ 0 w 4432300"/>
                <a:gd name="connsiteY3" fmla="*/ 2958709 h 2958709"/>
              </a:gdLst>
              <a:ahLst/>
              <a:cxnLst>
                <a:cxn ang="0">
                  <a:pos x="connsiteX0" y="connsiteY0"/>
                </a:cxn>
                <a:cxn ang="0">
                  <a:pos x="connsiteX1" y="connsiteY1"/>
                </a:cxn>
                <a:cxn ang="0">
                  <a:pos x="connsiteX2" y="connsiteY2"/>
                </a:cxn>
                <a:cxn ang="0">
                  <a:pos x="connsiteX3" y="connsiteY3"/>
                </a:cxn>
              </a:cxnLst>
              <a:rect l="l" t="t" r="r" b="b"/>
              <a:pathLst>
                <a:path w="4432300" h="2958709">
                  <a:moveTo>
                    <a:pt x="0" y="2958709"/>
                  </a:moveTo>
                  <a:lnTo>
                    <a:pt x="4432300" y="0"/>
                  </a:lnTo>
                  <a:lnTo>
                    <a:pt x="4432300" y="2958709"/>
                  </a:lnTo>
                  <a:lnTo>
                    <a:pt x="0" y="2958709"/>
                  </a:lnTo>
                  <a:close/>
                </a:path>
              </a:pathLst>
            </a:custGeom>
            <a:solidFill>
              <a:srgbClr val="FFFFFF">
                <a:lumMod val="85000"/>
                <a:alpha val="31000"/>
              </a:srgbClr>
            </a:solidFill>
            <a:ln w="10795" cap="flat" cmpd="sng" algn="ctr">
              <a:noFill/>
              <a:prstDash val="solid"/>
              <a:headEnd type="none" w="med" len="med"/>
              <a:tailEnd type="none" w="med" len="med"/>
            </a:ln>
            <a:effectLst/>
          </p:spPr>
          <p:txBody>
            <a:bodyPr lIns="0" tIns="44810" rIns="0" bIns="44810" anchor="ctr"/>
            <a:lstStyle/>
            <a:p>
              <a:pPr marL="0" marR="0" lvl="0" indent="0" algn="ctr" defTabSz="895911"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55" name="Group 254"/>
          <p:cNvGrpSpPr/>
          <p:nvPr/>
        </p:nvGrpSpPr>
        <p:grpSpPr>
          <a:xfrm>
            <a:off x="2657955" y="3562136"/>
            <a:ext cx="1305953" cy="857211"/>
            <a:chOff x="1372275" y="3241611"/>
            <a:chExt cx="2013324" cy="1321521"/>
          </a:xfrm>
        </p:grpSpPr>
        <p:pic>
          <p:nvPicPr>
            <p:cNvPr id="256" name="Picture 255"/>
            <p:cNvPicPr>
              <a:picLocks noChangeAspect="1"/>
            </p:cNvPicPr>
            <p:nvPr/>
          </p:nvPicPr>
          <p:blipFill>
            <a:blip r:embed="rId15"/>
            <a:stretch>
              <a:fillRect/>
            </a:stretch>
          </p:blipFill>
          <p:spPr>
            <a:xfrm>
              <a:off x="1372275" y="3241611"/>
              <a:ext cx="2013324" cy="1321521"/>
            </a:xfrm>
            <a:prstGeom prst="rect">
              <a:avLst/>
            </a:prstGeom>
          </p:spPr>
        </p:pic>
        <p:pic>
          <p:nvPicPr>
            <p:cNvPr id="257" name="Picture 2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69225" y="3949820"/>
              <a:ext cx="1675229" cy="373412"/>
            </a:xfrm>
            <a:prstGeom prst="rect">
              <a:avLst/>
            </a:prstGeom>
          </p:spPr>
        </p:pic>
      </p:grpSp>
      <p:grpSp>
        <p:nvGrpSpPr>
          <p:cNvPr id="258" name="Group 257"/>
          <p:cNvGrpSpPr/>
          <p:nvPr/>
        </p:nvGrpSpPr>
        <p:grpSpPr>
          <a:xfrm>
            <a:off x="9322635" y="3562136"/>
            <a:ext cx="1305953" cy="857211"/>
            <a:chOff x="1372275" y="3241611"/>
            <a:chExt cx="2013324" cy="1321521"/>
          </a:xfrm>
        </p:grpSpPr>
        <p:pic>
          <p:nvPicPr>
            <p:cNvPr id="259" name="Picture 258"/>
            <p:cNvPicPr>
              <a:picLocks noChangeAspect="1"/>
            </p:cNvPicPr>
            <p:nvPr/>
          </p:nvPicPr>
          <p:blipFill>
            <a:blip r:embed="rId15"/>
            <a:stretch>
              <a:fillRect/>
            </a:stretch>
          </p:blipFill>
          <p:spPr>
            <a:xfrm>
              <a:off x="1372275" y="3241611"/>
              <a:ext cx="2013324" cy="1321521"/>
            </a:xfrm>
            <a:prstGeom prst="rect">
              <a:avLst/>
            </a:prstGeom>
          </p:spPr>
        </p:pic>
        <p:pic>
          <p:nvPicPr>
            <p:cNvPr id="260" name="Picture 25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69225" y="3923890"/>
              <a:ext cx="1675229" cy="373412"/>
            </a:xfrm>
            <a:prstGeom prst="rect">
              <a:avLst/>
            </a:prstGeom>
          </p:spPr>
        </p:pic>
      </p:grpSp>
      <p:pic>
        <p:nvPicPr>
          <p:cNvPr id="261" name="Picture 260"/>
          <p:cNvPicPr>
            <a:picLocks noChangeAspect="1"/>
          </p:cNvPicPr>
          <p:nvPr/>
        </p:nvPicPr>
        <p:blipFill>
          <a:blip r:embed="rId17"/>
          <a:stretch>
            <a:fillRect/>
          </a:stretch>
        </p:blipFill>
        <p:spPr>
          <a:xfrm>
            <a:off x="6945330" y="1778505"/>
            <a:ext cx="1083656" cy="618204"/>
          </a:xfrm>
          <a:prstGeom prst="rect">
            <a:avLst/>
          </a:prstGeom>
        </p:spPr>
      </p:pic>
      <p:sp>
        <p:nvSpPr>
          <p:cNvPr id="262" name="TextBox 261"/>
          <p:cNvSpPr txBox="1"/>
          <p:nvPr/>
        </p:nvSpPr>
        <p:spPr>
          <a:xfrm>
            <a:off x="2527901" y="2699461"/>
            <a:ext cx="1509220" cy="443535"/>
          </a:xfrm>
          <a:prstGeom prst="rect">
            <a:avLst/>
          </a:prstGeom>
          <a:noFill/>
        </p:spPr>
        <p:txBody>
          <a:bodyPr wrap="none" lIns="175689" tIns="140551" rIns="175689" bIns="140551" rtlCol="0">
            <a:spAutoFit/>
          </a:bodyPr>
          <a:lstStyle/>
          <a:p>
            <a:pPr marL="0" marR="0" lvl="0" indent="0" algn="ctr" defTabSz="896167" rtl="0" eaLnBrk="1" fontAlgn="auto" latinLnBrk="0" hangingPunct="1">
              <a:lnSpc>
                <a:spcPct val="90000"/>
              </a:lnSpc>
              <a:spcBef>
                <a:spcPts val="0"/>
              </a:spcBef>
              <a:spcAft>
                <a:spcPts val="0"/>
              </a:spcAft>
              <a:buClrTx/>
              <a:buSzTx/>
              <a:buFontTx/>
              <a:buNone/>
              <a:tabLst/>
              <a:defRPr/>
            </a:pPr>
            <a:r>
              <a:rPr kumimoji="0" lang="en-GB" sz="1153" b="0" i="0" u="none" strike="noStrike" kern="1200" cap="none" spc="-48" normalizeH="0" baseline="0" noProof="0">
                <a:ln>
                  <a:noFill/>
                </a:ln>
                <a:solidFill>
                  <a:srgbClr val="505050"/>
                </a:solidFill>
                <a:effectLst/>
                <a:uLnTx/>
                <a:uFillTx/>
                <a:latin typeface="Segoe UI"/>
                <a:ea typeface="+mn-ea"/>
                <a:cs typeface="Segoe UI" panose="020B0502040204020203" pitchFamily="34" charset="0"/>
              </a:rPr>
              <a:t>Intune web console</a:t>
            </a:r>
          </a:p>
        </p:txBody>
      </p:sp>
      <p:sp>
        <p:nvSpPr>
          <p:cNvPr id="263" name="TextBox 262"/>
          <p:cNvSpPr txBox="1"/>
          <p:nvPr/>
        </p:nvSpPr>
        <p:spPr>
          <a:xfrm>
            <a:off x="6344108" y="2699461"/>
            <a:ext cx="2232312" cy="443535"/>
          </a:xfrm>
          <a:prstGeom prst="rect">
            <a:avLst/>
          </a:prstGeom>
          <a:noFill/>
        </p:spPr>
        <p:txBody>
          <a:bodyPr wrap="none" lIns="175689" tIns="140551" rIns="175689" bIns="140551" rtlCol="0">
            <a:spAutoFit/>
          </a:bodyPr>
          <a:lstStyle/>
          <a:p>
            <a:pPr marL="0" marR="0" lvl="0" indent="0" algn="ctr" defTabSz="896167" rtl="0" eaLnBrk="1" fontAlgn="auto" latinLnBrk="0" hangingPunct="1">
              <a:lnSpc>
                <a:spcPct val="90000"/>
              </a:lnSpc>
              <a:spcBef>
                <a:spcPts val="0"/>
              </a:spcBef>
              <a:spcAft>
                <a:spcPts val="0"/>
              </a:spcAft>
              <a:buClrTx/>
              <a:buSzTx/>
              <a:buFontTx/>
              <a:buNone/>
              <a:tabLst/>
              <a:defRPr/>
            </a:pPr>
            <a:r>
              <a:rPr kumimoji="0" lang="en-GB" sz="1153" b="0" i="0" u="none" strike="noStrike" kern="1200" cap="none" spc="-48" normalizeH="0" baseline="0" noProof="0">
                <a:ln>
                  <a:noFill/>
                </a:ln>
                <a:solidFill>
                  <a:srgbClr val="505050"/>
                </a:solidFill>
                <a:effectLst/>
                <a:uLnTx/>
                <a:uFillTx/>
                <a:latin typeface="Segoe UI"/>
                <a:ea typeface="+mn-ea"/>
                <a:cs typeface="Segoe UI" panose="020B0502040204020203" pitchFamily="34" charset="0"/>
              </a:rPr>
              <a:t>Configuration Manager console</a:t>
            </a:r>
          </a:p>
        </p:txBody>
      </p:sp>
      <p:grpSp>
        <p:nvGrpSpPr>
          <p:cNvPr id="264" name="Group 263"/>
          <p:cNvGrpSpPr>
            <a:grpSpLocks noChangeAspect="1"/>
          </p:cNvGrpSpPr>
          <p:nvPr/>
        </p:nvGrpSpPr>
        <p:grpSpPr>
          <a:xfrm>
            <a:off x="2011092" y="5012134"/>
            <a:ext cx="748674" cy="575919"/>
            <a:chOff x="10788170" y="2647113"/>
            <a:chExt cx="815784" cy="604054"/>
          </a:xfrm>
        </p:grpSpPr>
        <p:pic>
          <p:nvPicPr>
            <p:cNvPr id="265" name="Picture 264"/>
            <p:cNvPicPr>
              <a:picLocks noChangeAspect="1"/>
            </p:cNvPicPr>
            <p:nvPr/>
          </p:nvPicPr>
          <p:blipFill>
            <a:blip r:embed="rId11"/>
            <a:stretch>
              <a:fillRect/>
            </a:stretch>
          </p:blipFill>
          <p:spPr>
            <a:xfrm>
              <a:off x="10788170" y="2647113"/>
              <a:ext cx="815784" cy="604054"/>
            </a:xfrm>
            <a:prstGeom prst="rect">
              <a:avLst/>
            </a:prstGeom>
          </p:spPr>
        </p:pic>
        <p:pic>
          <p:nvPicPr>
            <p:cNvPr id="266" name="Picture 265"/>
            <p:cNvPicPr>
              <a:picLocks noChangeAspect="1"/>
            </p:cNvPicPr>
            <p:nvPr/>
          </p:nvPicPr>
          <p:blipFill>
            <a:blip r:embed="rId10"/>
            <a:stretch>
              <a:fillRect/>
            </a:stretch>
          </p:blipFill>
          <p:spPr>
            <a:xfrm>
              <a:off x="11085436" y="2746695"/>
              <a:ext cx="221253" cy="272686"/>
            </a:xfrm>
            <a:prstGeom prst="rect">
              <a:avLst/>
            </a:prstGeom>
          </p:spPr>
        </p:pic>
      </p:grpSp>
      <p:grpSp>
        <p:nvGrpSpPr>
          <p:cNvPr id="267" name="Group 266"/>
          <p:cNvGrpSpPr>
            <a:grpSpLocks noChangeAspect="1"/>
          </p:cNvGrpSpPr>
          <p:nvPr/>
        </p:nvGrpSpPr>
        <p:grpSpPr>
          <a:xfrm>
            <a:off x="10312701" y="4982590"/>
            <a:ext cx="748674" cy="575919"/>
            <a:chOff x="10788170" y="2647113"/>
            <a:chExt cx="815784" cy="604054"/>
          </a:xfrm>
        </p:grpSpPr>
        <p:pic>
          <p:nvPicPr>
            <p:cNvPr id="268" name="Picture 267"/>
            <p:cNvPicPr>
              <a:picLocks noChangeAspect="1"/>
            </p:cNvPicPr>
            <p:nvPr/>
          </p:nvPicPr>
          <p:blipFill>
            <a:blip r:embed="rId11"/>
            <a:stretch>
              <a:fillRect/>
            </a:stretch>
          </p:blipFill>
          <p:spPr>
            <a:xfrm>
              <a:off x="10788170" y="2647113"/>
              <a:ext cx="815784" cy="604054"/>
            </a:xfrm>
            <a:prstGeom prst="rect">
              <a:avLst/>
            </a:prstGeom>
          </p:spPr>
        </p:pic>
        <p:pic>
          <p:nvPicPr>
            <p:cNvPr id="269" name="Picture 268"/>
            <p:cNvPicPr>
              <a:picLocks noChangeAspect="1"/>
            </p:cNvPicPr>
            <p:nvPr/>
          </p:nvPicPr>
          <p:blipFill>
            <a:blip r:embed="rId10"/>
            <a:stretch>
              <a:fillRect/>
            </a:stretch>
          </p:blipFill>
          <p:spPr>
            <a:xfrm>
              <a:off x="11085436" y="2746695"/>
              <a:ext cx="221253" cy="272686"/>
            </a:xfrm>
            <a:prstGeom prst="rect">
              <a:avLst/>
            </a:prstGeom>
          </p:spPr>
        </p:pic>
      </p:grpSp>
    </p:spTree>
    <p:extLst>
      <p:ext uri="{BB962C8B-B14F-4D97-AF65-F5344CB8AC3E}">
        <p14:creationId xmlns:p14="http://schemas.microsoft.com/office/powerpoint/2010/main" val="223058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nodeType="withEffect">
                                  <p:stCondLst>
                                    <p:cond delay="0"/>
                                  </p:stCondLst>
                                  <p:childTnLst>
                                    <p:set>
                                      <p:cBhvr>
                                        <p:cTn id="12" dur="1" fill="hold">
                                          <p:stCondLst>
                                            <p:cond delay="0"/>
                                          </p:stCondLst>
                                        </p:cTn>
                                        <p:tgtEl>
                                          <p:spTgt spid="201"/>
                                        </p:tgtEl>
                                        <p:attrNameLst>
                                          <p:attrName>style.visibility</p:attrName>
                                        </p:attrNameLst>
                                      </p:cBhvr>
                                      <p:to>
                                        <p:strVal val="visible"/>
                                      </p:to>
                                    </p:set>
                                    <p:animEffect transition="in" filter="fade">
                                      <p:cBhvr>
                                        <p:cTn id="13" dur="500"/>
                                        <p:tgtEl>
                                          <p:spTgt spid="201"/>
                                        </p:tgtEl>
                                      </p:cBhvr>
                                    </p:animEffect>
                                  </p:childTnLst>
                                </p:cTn>
                              </p:par>
                              <p:par>
                                <p:cTn id="14" presetID="10" presetClass="entr" presetSubtype="0" fill="hold" nodeType="withEffect">
                                  <p:stCondLst>
                                    <p:cond delay="0"/>
                                  </p:stCondLst>
                                  <p:childTnLst>
                                    <p:set>
                                      <p:cBhvr>
                                        <p:cTn id="15" dur="1" fill="hold">
                                          <p:stCondLst>
                                            <p:cond delay="0"/>
                                          </p:stCondLst>
                                        </p:cTn>
                                        <p:tgtEl>
                                          <p:spTgt spid="141"/>
                                        </p:tgtEl>
                                        <p:attrNameLst>
                                          <p:attrName>style.visibility</p:attrName>
                                        </p:attrNameLst>
                                      </p:cBhvr>
                                      <p:to>
                                        <p:strVal val="visible"/>
                                      </p:to>
                                    </p:set>
                                    <p:animEffect transition="in" filter="fade">
                                      <p:cBhvr>
                                        <p:cTn id="16" dur="500"/>
                                        <p:tgtEl>
                                          <p:spTgt spid="141"/>
                                        </p:tgtEl>
                                      </p:cBhvr>
                                    </p:animEffect>
                                  </p:childTnLst>
                                </p:cTn>
                              </p:par>
                              <p:par>
                                <p:cTn id="17" presetID="10" presetClass="entr" presetSubtype="0" fill="hold" nodeType="withEffect">
                                  <p:stCondLst>
                                    <p:cond delay="0"/>
                                  </p:stCondLst>
                                  <p:childTnLst>
                                    <p:set>
                                      <p:cBhvr>
                                        <p:cTn id="18" dur="1" fill="hold">
                                          <p:stCondLst>
                                            <p:cond delay="0"/>
                                          </p:stCondLst>
                                        </p:cTn>
                                        <p:tgtEl>
                                          <p:spTgt spid="155"/>
                                        </p:tgtEl>
                                        <p:attrNameLst>
                                          <p:attrName>style.visibility</p:attrName>
                                        </p:attrNameLst>
                                      </p:cBhvr>
                                      <p:to>
                                        <p:strVal val="visible"/>
                                      </p:to>
                                    </p:set>
                                    <p:animEffect transition="in" filter="fade">
                                      <p:cBhvr>
                                        <p:cTn id="19" dur="500"/>
                                        <p:tgtEl>
                                          <p:spTgt spid="1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500"/>
                                        <p:tgtEl>
                                          <p:spTgt spid="255"/>
                                        </p:tgtEl>
                                      </p:cBhvr>
                                    </p:animEffect>
                                  </p:childTnLst>
                                </p:cTn>
                              </p:par>
                              <p:par>
                                <p:cTn id="26" presetID="10" presetClass="entr" presetSubtype="0" fill="hold" nodeType="withEffect">
                                  <p:stCondLst>
                                    <p:cond delay="0"/>
                                  </p:stCondLst>
                                  <p:childTnLst>
                                    <p:set>
                                      <p:cBhvr>
                                        <p:cTn id="27" dur="1" fill="hold">
                                          <p:stCondLst>
                                            <p:cond delay="0"/>
                                          </p:stCondLst>
                                        </p:cTn>
                                        <p:tgtEl>
                                          <p:spTgt spid="178"/>
                                        </p:tgtEl>
                                        <p:attrNameLst>
                                          <p:attrName>style.visibility</p:attrName>
                                        </p:attrNameLst>
                                      </p:cBhvr>
                                      <p:to>
                                        <p:strVal val="visible"/>
                                      </p:to>
                                    </p:set>
                                    <p:animEffect transition="in" filter="fade">
                                      <p:cBhvr>
                                        <p:cTn id="28" dur="500"/>
                                        <p:tgtEl>
                                          <p:spTgt spid="178"/>
                                        </p:tgtEl>
                                      </p:cBhvr>
                                    </p:animEffect>
                                  </p:childTnLst>
                                </p:cTn>
                              </p:par>
                              <p:par>
                                <p:cTn id="29" presetID="10" presetClass="entr" presetSubtype="0" fill="hold" nodeType="withEffect">
                                  <p:stCondLst>
                                    <p:cond delay="0"/>
                                  </p:stCondLst>
                                  <p:childTnLst>
                                    <p:set>
                                      <p:cBhvr>
                                        <p:cTn id="30" dur="1" fill="hold">
                                          <p:stCondLst>
                                            <p:cond delay="0"/>
                                          </p:stCondLst>
                                        </p:cTn>
                                        <p:tgtEl>
                                          <p:spTgt spid="196"/>
                                        </p:tgtEl>
                                        <p:attrNameLst>
                                          <p:attrName>style.visibility</p:attrName>
                                        </p:attrNameLst>
                                      </p:cBhvr>
                                      <p:to>
                                        <p:strVal val="visible"/>
                                      </p:to>
                                    </p:set>
                                    <p:animEffect transition="in" filter="fade">
                                      <p:cBhvr>
                                        <p:cTn id="31" dur="500"/>
                                        <p:tgtEl>
                                          <p:spTgt spid="19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fade">
                                      <p:cBhvr>
                                        <p:cTn id="34" dur="500"/>
                                        <p:tgtEl>
                                          <p:spTgt spid="1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2"/>
                                        </p:tgtEl>
                                        <p:attrNameLst>
                                          <p:attrName>style.visibility</p:attrName>
                                        </p:attrNameLst>
                                      </p:cBhvr>
                                      <p:to>
                                        <p:strVal val="visible"/>
                                      </p:to>
                                    </p:set>
                                    <p:animEffect transition="in" filter="fade">
                                      <p:cBhvr>
                                        <p:cTn id="37" dur="500"/>
                                        <p:tgtEl>
                                          <p:spTgt spid="26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500"/>
                                        <p:tgtEl>
                                          <p:spTgt spid="18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7"/>
                                        </p:tgtEl>
                                        <p:attrNameLst>
                                          <p:attrName>style.visibility</p:attrName>
                                        </p:attrNameLst>
                                      </p:cBhvr>
                                      <p:to>
                                        <p:strVal val="visible"/>
                                      </p:to>
                                    </p:set>
                                    <p:animEffect transition="in" filter="fade">
                                      <p:cBhvr>
                                        <p:cTn id="45" dur="500"/>
                                        <p:tgtEl>
                                          <p:spTgt spid="157"/>
                                        </p:tgtEl>
                                      </p:cBhvr>
                                    </p:animEffect>
                                  </p:childTnLst>
                                </p:cTn>
                              </p:par>
                              <p:par>
                                <p:cTn id="46" presetID="10" presetClass="entr" presetSubtype="0" fill="hold" nodeType="withEffect">
                                  <p:stCondLst>
                                    <p:cond delay="0"/>
                                  </p:stCondLst>
                                  <p:childTnLst>
                                    <p:set>
                                      <p:cBhvr>
                                        <p:cTn id="47" dur="1" fill="hold">
                                          <p:stCondLst>
                                            <p:cond delay="0"/>
                                          </p:stCondLst>
                                        </p:cTn>
                                        <p:tgtEl>
                                          <p:spTgt spid="158"/>
                                        </p:tgtEl>
                                        <p:attrNameLst>
                                          <p:attrName>style.visibility</p:attrName>
                                        </p:attrNameLst>
                                      </p:cBhvr>
                                      <p:to>
                                        <p:strVal val="visible"/>
                                      </p:to>
                                    </p:set>
                                    <p:animEffect transition="in" filter="fade">
                                      <p:cBhvr>
                                        <p:cTn id="48" dur="500"/>
                                        <p:tgtEl>
                                          <p:spTgt spid="158"/>
                                        </p:tgtEl>
                                      </p:cBhvr>
                                    </p:animEffect>
                                  </p:childTnLst>
                                </p:cTn>
                              </p:par>
                              <p:par>
                                <p:cTn id="49" presetID="10" presetClass="entr" presetSubtype="0" fill="hold" nodeType="withEffect">
                                  <p:stCondLst>
                                    <p:cond delay="0"/>
                                  </p:stCondLst>
                                  <p:childTnLst>
                                    <p:set>
                                      <p:cBhvr>
                                        <p:cTn id="50" dur="1" fill="hold">
                                          <p:stCondLst>
                                            <p:cond delay="0"/>
                                          </p:stCondLst>
                                        </p:cTn>
                                        <p:tgtEl>
                                          <p:spTgt spid="161"/>
                                        </p:tgtEl>
                                        <p:attrNameLst>
                                          <p:attrName>style.visibility</p:attrName>
                                        </p:attrNameLst>
                                      </p:cBhvr>
                                      <p:to>
                                        <p:strVal val="visible"/>
                                      </p:to>
                                    </p:set>
                                    <p:animEffect transition="in" filter="fade">
                                      <p:cBhvr>
                                        <p:cTn id="51" dur="500"/>
                                        <p:tgtEl>
                                          <p:spTgt spid="161"/>
                                        </p:tgtEl>
                                      </p:cBhvr>
                                    </p:animEffect>
                                  </p:childTnLst>
                                </p:cTn>
                              </p:par>
                              <p:par>
                                <p:cTn id="52" presetID="10" presetClass="entr" presetSubtype="0" fill="hold" nodeType="withEffect">
                                  <p:stCondLst>
                                    <p:cond delay="0"/>
                                  </p:stCondLst>
                                  <p:childTnLst>
                                    <p:set>
                                      <p:cBhvr>
                                        <p:cTn id="53" dur="1" fill="hold">
                                          <p:stCondLst>
                                            <p:cond delay="0"/>
                                          </p:stCondLst>
                                        </p:cTn>
                                        <p:tgtEl>
                                          <p:spTgt spid="175"/>
                                        </p:tgtEl>
                                        <p:attrNameLst>
                                          <p:attrName>style.visibility</p:attrName>
                                        </p:attrNameLst>
                                      </p:cBhvr>
                                      <p:to>
                                        <p:strVal val="visible"/>
                                      </p:to>
                                    </p:set>
                                    <p:animEffect transition="in" filter="fade">
                                      <p:cBhvr>
                                        <p:cTn id="54" dur="500"/>
                                        <p:tgtEl>
                                          <p:spTgt spid="17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6"/>
                                        </p:tgtEl>
                                        <p:attrNameLst>
                                          <p:attrName>style.visibility</p:attrName>
                                        </p:attrNameLst>
                                      </p:cBhvr>
                                      <p:to>
                                        <p:strVal val="visible"/>
                                      </p:to>
                                    </p:set>
                                    <p:animEffect transition="in" filter="fade">
                                      <p:cBhvr>
                                        <p:cTn id="57" dur="500"/>
                                        <p:tgtEl>
                                          <p:spTgt spid="17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7"/>
                                        </p:tgtEl>
                                        <p:attrNameLst>
                                          <p:attrName>style.visibility</p:attrName>
                                        </p:attrNameLst>
                                      </p:cBhvr>
                                      <p:to>
                                        <p:strVal val="visible"/>
                                      </p:to>
                                    </p:set>
                                    <p:animEffect transition="in" filter="fade">
                                      <p:cBhvr>
                                        <p:cTn id="60" dur="500"/>
                                        <p:tgtEl>
                                          <p:spTgt spid="177"/>
                                        </p:tgtEl>
                                      </p:cBhvr>
                                    </p:animEffect>
                                  </p:childTnLst>
                                </p:cTn>
                              </p:par>
                              <p:par>
                                <p:cTn id="61" presetID="10" presetClass="entr" presetSubtype="0" fill="hold" nodeType="withEffect">
                                  <p:stCondLst>
                                    <p:cond delay="0"/>
                                  </p:stCondLst>
                                  <p:childTnLst>
                                    <p:set>
                                      <p:cBhvr>
                                        <p:cTn id="62" dur="1" fill="hold">
                                          <p:stCondLst>
                                            <p:cond delay="0"/>
                                          </p:stCondLst>
                                        </p:cTn>
                                        <p:tgtEl>
                                          <p:spTgt spid="179"/>
                                        </p:tgtEl>
                                        <p:attrNameLst>
                                          <p:attrName>style.visibility</p:attrName>
                                        </p:attrNameLst>
                                      </p:cBhvr>
                                      <p:to>
                                        <p:strVal val="visible"/>
                                      </p:to>
                                    </p:set>
                                    <p:animEffect transition="in" filter="fade">
                                      <p:cBhvr>
                                        <p:cTn id="63" dur="500"/>
                                        <p:tgtEl>
                                          <p:spTgt spid="179"/>
                                        </p:tgtEl>
                                      </p:cBhvr>
                                    </p:animEffect>
                                  </p:childTnLst>
                                </p:cTn>
                              </p:par>
                              <p:par>
                                <p:cTn id="64" presetID="10" presetClass="entr" presetSubtype="0" fill="hold" nodeType="withEffect">
                                  <p:stCondLst>
                                    <p:cond delay="0"/>
                                  </p:stCondLst>
                                  <p:childTnLst>
                                    <p:set>
                                      <p:cBhvr>
                                        <p:cTn id="65" dur="1" fill="hold">
                                          <p:stCondLst>
                                            <p:cond delay="0"/>
                                          </p:stCondLst>
                                        </p:cTn>
                                        <p:tgtEl>
                                          <p:spTgt spid="180"/>
                                        </p:tgtEl>
                                        <p:attrNameLst>
                                          <p:attrName>style.visibility</p:attrName>
                                        </p:attrNameLst>
                                      </p:cBhvr>
                                      <p:to>
                                        <p:strVal val="visible"/>
                                      </p:to>
                                    </p:set>
                                    <p:animEffect transition="in" filter="fade">
                                      <p:cBhvr>
                                        <p:cTn id="66" dur="500"/>
                                        <p:tgtEl>
                                          <p:spTgt spid="180"/>
                                        </p:tgtEl>
                                      </p:cBhvr>
                                    </p:animEffect>
                                  </p:childTnLst>
                                </p:cTn>
                              </p:par>
                              <p:par>
                                <p:cTn id="67" presetID="10" presetClass="entr" presetSubtype="0" fill="hold" nodeType="withEffect">
                                  <p:stCondLst>
                                    <p:cond delay="0"/>
                                  </p:stCondLst>
                                  <p:childTnLst>
                                    <p:set>
                                      <p:cBhvr>
                                        <p:cTn id="68" dur="1" fill="hold">
                                          <p:stCondLst>
                                            <p:cond delay="0"/>
                                          </p:stCondLst>
                                        </p:cTn>
                                        <p:tgtEl>
                                          <p:spTgt spid="228"/>
                                        </p:tgtEl>
                                        <p:attrNameLst>
                                          <p:attrName>style.visibility</p:attrName>
                                        </p:attrNameLst>
                                      </p:cBhvr>
                                      <p:to>
                                        <p:strVal val="visible"/>
                                      </p:to>
                                    </p:set>
                                    <p:animEffect transition="in" filter="fade">
                                      <p:cBhvr>
                                        <p:cTn id="69" dur="500"/>
                                        <p:tgtEl>
                                          <p:spTgt spid="228"/>
                                        </p:tgtEl>
                                      </p:cBhvr>
                                    </p:animEffect>
                                  </p:childTnLst>
                                </p:cTn>
                              </p:par>
                              <p:par>
                                <p:cTn id="70" presetID="10" presetClass="entr" presetSubtype="0" fill="hold" nodeType="withEffect">
                                  <p:stCondLst>
                                    <p:cond delay="0"/>
                                  </p:stCondLst>
                                  <p:childTnLst>
                                    <p:set>
                                      <p:cBhvr>
                                        <p:cTn id="71" dur="1" fill="hold">
                                          <p:stCondLst>
                                            <p:cond delay="0"/>
                                          </p:stCondLst>
                                        </p:cTn>
                                        <p:tgtEl>
                                          <p:spTgt spid="183"/>
                                        </p:tgtEl>
                                        <p:attrNameLst>
                                          <p:attrName>style.visibility</p:attrName>
                                        </p:attrNameLst>
                                      </p:cBhvr>
                                      <p:to>
                                        <p:strVal val="visible"/>
                                      </p:to>
                                    </p:set>
                                    <p:animEffect transition="in" filter="fade">
                                      <p:cBhvr>
                                        <p:cTn id="72" dur="500"/>
                                        <p:tgtEl>
                                          <p:spTgt spid="183"/>
                                        </p:tgtEl>
                                      </p:cBhvr>
                                    </p:animEffect>
                                  </p:childTnLst>
                                </p:cTn>
                              </p:par>
                              <p:par>
                                <p:cTn id="73" presetID="10" presetClass="entr" presetSubtype="0" fill="hold" nodeType="withEffect">
                                  <p:stCondLst>
                                    <p:cond delay="0"/>
                                  </p:stCondLst>
                                  <p:childTnLst>
                                    <p:set>
                                      <p:cBhvr>
                                        <p:cTn id="74" dur="1" fill="hold">
                                          <p:stCondLst>
                                            <p:cond delay="0"/>
                                          </p:stCondLst>
                                        </p:cTn>
                                        <p:tgtEl>
                                          <p:spTgt spid="184"/>
                                        </p:tgtEl>
                                        <p:attrNameLst>
                                          <p:attrName>style.visibility</p:attrName>
                                        </p:attrNameLst>
                                      </p:cBhvr>
                                      <p:to>
                                        <p:strVal val="visible"/>
                                      </p:to>
                                    </p:set>
                                    <p:animEffect transition="in" filter="fade">
                                      <p:cBhvr>
                                        <p:cTn id="75" dur="500"/>
                                        <p:tgtEl>
                                          <p:spTgt spid="184"/>
                                        </p:tgtEl>
                                      </p:cBhvr>
                                    </p:animEffect>
                                  </p:childTnLst>
                                </p:cTn>
                              </p:par>
                              <p:par>
                                <p:cTn id="76" presetID="10" presetClass="entr" presetSubtype="0" fill="hold" nodeType="withEffect">
                                  <p:stCondLst>
                                    <p:cond delay="0"/>
                                  </p:stCondLst>
                                  <p:childTnLst>
                                    <p:set>
                                      <p:cBhvr>
                                        <p:cTn id="77" dur="1" fill="hold">
                                          <p:stCondLst>
                                            <p:cond delay="0"/>
                                          </p:stCondLst>
                                        </p:cTn>
                                        <p:tgtEl>
                                          <p:spTgt spid="258"/>
                                        </p:tgtEl>
                                        <p:attrNameLst>
                                          <p:attrName>style.visibility</p:attrName>
                                        </p:attrNameLst>
                                      </p:cBhvr>
                                      <p:to>
                                        <p:strVal val="visible"/>
                                      </p:to>
                                    </p:set>
                                    <p:animEffect transition="in" filter="fade">
                                      <p:cBhvr>
                                        <p:cTn id="78" dur="500"/>
                                        <p:tgtEl>
                                          <p:spTgt spid="25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5"/>
                                        </p:tgtEl>
                                        <p:attrNameLst>
                                          <p:attrName>style.visibility</p:attrName>
                                        </p:attrNameLst>
                                      </p:cBhvr>
                                      <p:to>
                                        <p:strVal val="visible"/>
                                      </p:to>
                                    </p:set>
                                    <p:animEffect transition="in" filter="fade">
                                      <p:cBhvr>
                                        <p:cTn id="81" dur="500"/>
                                        <p:tgtEl>
                                          <p:spTgt spid="18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6"/>
                                        </p:tgtEl>
                                        <p:attrNameLst>
                                          <p:attrName>style.visibility</p:attrName>
                                        </p:attrNameLst>
                                      </p:cBhvr>
                                      <p:to>
                                        <p:strVal val="visible"/>
                                      </p:to>
                                    </p:set>
                                    <p:animEffect transition="in" filter="fade">
                                      <p:cBhvr>
                                        <p:cTn id="84" dur="500"/>
                                        <p:tgtEl>
                                          <p:spTgt spid="186"/>
                                        </p:tgtEl>
                                      </p:cBhvr>
                                    </p:animEffect>
                                  </p:childTnLst>
                                </p:cTn>
                              </p:par>
                              <p:par>
                                <p:cTn id="85" presetID="10" presetClass="entr" presetSubtype="0" fill="hold" nodeType="withEffect">
                                  <p:stCondLst>
                                    <p:cond delay="0"/>
                                  </p:stCondLst>
                                  <p:childTnLst>
                                    <p:set>
                                      <p:cBhvr>
                                        <p:cTn id="86" dur="1" fill="hold">
                                          <p:stCondLst>
                                            <p:cond delay="0"/>
                                          </p:stCondLst>
                                        </p:cTn>
                                        <p:tgtEl>
                                          <p:spTgt spid="188"/>
                                        </p:tgtEl>
                                        <p:attrNameLst>
                                          <p:attrName>style.visibility</p:attrName>
                                        </p:attrNameLst>
                                      </p:cBhvr>
                                      <p:to>
                                        <p:strVal val="visible"/>
                                      </p:to>
                                    </p:set>
                                    <p:animEffect transition="in" filter="fade">
                                      <p:cBhvr>
                                        <p:cTn id="87" dur="500"/>
                                        <p:tgtEl>
                                          <p:spTgt spid="188"/>
                                        </p:tgtEl>
                                      </p:cBhvr>
                                    </p:animEffect>
                                  </p:childTnLst>
                                </p:cTn>
                              </p:par>
                              <p:par>
                                <p:cTn id="88" presetID="10" presetClass="entr" presetSubtype="0" fill="hold" nodeType="withEffect">
                                  <p:stCondLst>
                                    <p:cond delay="0"/>
                                  </p:stCondLst>
                                  <p:childTnLst>
                                    <p:set>
                                      <p:cBhvr>
                                        <p:cTn id="89" dur="1" fill="hold">
                                          <p:stCondLst>
                                            <p:cond delay="0"/>
                                          </p:stCondLst>
                                        </p:cTn>
                                        <p:tgtEl>
                                          <p:spTgt spid="189"/>
                                        </p:tgtEl>
                                        <p:attrNameLst>
                                          <p:attrName>style.visibility</p:attrName>
                                        </p:attrNameLst>
                                      </p:cBhvr>
                                      <p:to>
                                        <p:strVal val="visible"/>
                                      </p:to>
                                    </p:set>
                                    <p:animEffect transition="in" filter="fade">
                                      <p:cBhvr>
                                        <p:cTn id="90" dur="500"/>
                                        <p:tgtEl>
                                          <p:spTgt spid="189"/>
                                        </p:tgtEl>
                                      </p:cBhvr>
                                    </p:animEffect>
                                  </p:childTnLst>
                                </p:cTn>
                              </p:par>
                              <p:par>
                                <p:cTn id="91" presetID="10" presetClass="entr" presetSubtype="0" fill="hold" nodeType="withEffect">
                                  <p:stCondLst>
                                    <p:cond delay="0"/>
                                  </p:stCondLst>
                                  <p:childTnLst>
                                    <p:set>
                                      <p:cBhvr>
                                        <p:cTn id="92" dur="1" fill="hold">
                                          <p:stCondLst>
                                            <p:cond delay="0"/>
                                          </p:stCondLst>
                                        </p:cTn>
                                        <p:tgtEl>
                                          <p:spTgt spid="195"/>
                                        </p:tgtEl>
                                        <p:attrNameLst>
                                          <p:attrName>style.visibility</p:attrName>
                                        </p:attrNameLst>
                                      </p:cBhvr>
                                      <p:to>
                                        <p:strVal val="visible"/>
                                      </p:to>
                                    </p:set>
                                    <p:animEffect transition="in" filter="fade">
                                      <p:cBhvr>
                                        <p:cTn id="93" dur="500"/>
                                        <p:tgtEl>
                                          <p:spTgt spid="195"/>
                                        </p:tgtEl>
                                      </p:cBhvr>
                                    </p:animEffect>
                                  </p:childTnLst>
                                </p:cTn>
                              </p:par>
                              <p:par>
                                <p:cTn id="94" presetID="10" presetClass="entr" presetSubtype="0" fill="hold" nodeType="with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fade">
                                      <p:cBhvr>
                                        <p:cTn id="96" dur="500"/>
                                        <p:tgtEl>
                                          <p:spTgt spid="19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99"/>
                                        </p:tgtEl>
                                        <p:attrNameLst>
                                          <p:attrName>style.visibility</p:attrName>
                                        </p:attrNameLst>
                                      </p:cBhvr>
                                      <p:to>
                                        <p:strVal val="visible"/>
                                      </p:to>
                                    </p:set>
                                    <p:animEffect transition="in" filter="fade">
                                      <p:cBhvr>
                                        <p:cTn id="99" dur="500"/>
                                        <p:tgtEl>
                                          <p:spTgt spid="199"/>
                                        </p:tgtEl>
                                      </p:cBhvr>
                                    </p:animEffect>
                                  </p:childTnLst>
                                </p:cTn>
                              </p:par>
                              <p:par>
                                <p:cTn id="100" presetID="10" presetClass="entr" presetSubtype="0" fill="hold" nodeType="withEffect">
                                  <p:stCondLst>
                                    <p:cond delay="0"/>
                                  </p:stCondLst>
                                  <p:childTnLst>
                                    <p:set>
                                      <p:cBhvr>
                                        <p:cTn id="101" dur="1" fill="hold">
                                          <p:stCondLst>
                                            <p:cond delay="0"/>
                                          </p:stCondLst>
                                        </p:cTn>
                                        <p:tgtEl>
                                          <p:spTgt spid="200"/>
                                        </p:tgtEl>
                                        <p:attrNameLst>
                                          <p:attrName>style.visibility</p:attrName>
                                        </p:attrNameLst>
                                      </p:cBhvr>
                                      <p:to>
                                        <p:strVal val="visible"/>
                                      </p:to>
                                    </p:set>
                                    <p:animEffect transition="in" filter="fade">
                                      <p:cBhvr>
                                        <p:cTn id="102" dur="500"/>
                                        <p:tgtEl>
                                          <p:spTgt spid="200"/>
                                        </p:tgtEl>
                                      </p:cBhvr>
                                    </p:animEffect>
                                  </p:childTnLst>
                                </p:cTn>
                              </p:par>
                              <p:par>
                                <p:cTn id="103" presetID="10" presetClass="entr" presetSubtype="0" fill="hold" nodeType="withEffect">
                                  <p:stCondLst>
                                    <p:cond delay="0"/>
                                  </p:stCondLst>
                                  <p:childTnLst>
                                    <p:set>
                                      <p:cBhvr>
                                        <p:cTn id="104" dur="1" fill="hold">
                                          <p:stCondLst>
                                            <p:cond delay="0"/>
                                          </p:stCondLst>
                                        </p:cTn>
                                        <p:tgtEl>
                                          <p:spTgt spid="261"/>
                                        </p:tgtEl>
                                        <p:attrNameLst>
                                          <p:attrName>style.visibility</p:attrName>
                                        </p:attrNameLst>
                                      </p:cBhvr>
                                      <p:to>
                                        <p:strVal val="visible"/>
                                      </p:to>
                                    </p:set>
                                    <p:animEffect transition="in" filter="fade">
                                      <p:cBhvr>
                                        <p:cTn id="105" dur="500"/>
                                        <p:tgtEl>
                                          <p:spTgt spid="26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63"/>
                                        </p:tgtEl>
                                        <p:attrNameLst>
                                          <p:attrName>style.visibility</p:attrName>
                                        </p:attrNameLst>
                                      </p:cBhvr>
                                      <p:to>
                                        <p:strVal val="visible"/>
                                      </p:to>
                                    </p:set>
                                    <p:animEffect transition="in" filter="fade">
                                      <p:cBhvr>
                                        <p:cTn id="108" dur="500"/>
                                        <p:tgtEl>
                                          <p:spTgt spid="263"/>
                                        </p:tgtEl>
                                      </p:cBhvr>
                                    </p:animEffect>
                                  </p:childTnLst>
                                </p:cTn>
                              </p:par>
                              <p:par>
                                <p:cTn id="109" presetID="10" presetClass="entr" presetSubtype="0" fill="hold" nodeType="withEffect">
                                  <p:stCondLst>
                                    <p:cond delay="0"/>
                                  </p:stCondLst>
                                  <p:childTnLst>
                                    <p:set>
                                      <p:cBhvr>
                                        <p:cTn id="110" dur="1" fill="hold">
                                          <p:stCondLst>
                                            <p:cond delay="0"/>
                                          </p:stCondLst>
                                        </p:cTn>
                                        <p:tgtEl>
                                          <p:spTgt spid="264"/>
                                        </p:tgtEl>
                                        <p:attrNameLst>
                                          <p:attrName>style.visibility</p:attrName>
                                        </p:attrNameLst>
                                      </p:cBhvr>
                                      <p:to>
                                        <p:strVal val="visible"/>
                                      </p:to>
                                    </p:set>
                                    <p:animEffect transition="in" filter="fade">
                                      <p:cBhvr>
                                        <p:cTn id="111" dur="500"/>
                                        <p:tgtEl>
                                          <p:spTgt spid="264"/>
                                        </p:tgtEl>
                                      </p:cBhvr>
                                    </p:animEffect>
                                  </p:childTnLst>
                                </p:cTn>
                              </p:par>
                              <p:par>
                                <p:cTn id="112" presetID="10" presetClass="entr" presetSubtype="0" fill="hold" nodeType="withEffect">
                                  <p:stCondLst>
                                    <p:cond delay="0"/>
                                  </p:stCondLst>
                                  <p:childTnLst>
                                    <p:set>
                                      <p:cBhvr>
                                        <p:cTn id="113" dur="1" fill="hold">
                                          <p:stCondLst>
                                            <p:cond delay="0"/>
                                          </p:stCondLst>
                                        </p:cTn>
                                        <p:tgtEl>
                                          <p:spTgt spid="267"/>
                                        </p:tgtEl>
                                        <p:attrNameLst>
                                          <p:attrName>style.visibility</p:attrName>
                                        </p:attrNameLst>
                                      </p:cBhvr>
                                      <p:to>
                                        <p:strVal val="visible"/>
                                      </p:to>
                                    </p:set>
                                    <p:animEffect transition="in" filter="fade">
                                      <p:cBhvr>
                                        <p:cTn id="114"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76" grpId="0"/>
      <p:bldP spid="177" grpId="0"/>
      <p:bldP spid="185" grpId="0"/>
      <p:bldP spid="186" grpId="0"/>
      <p:bldP spid="187" grpId="0"/>
      <p:bldP spid="197" grpId="0"/>
      <p:bldP spid="199" grpId="0"/>
      <p:bldP spid="262" grpId="0"/>
      <p:bldP spid="2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AAF728-B85A-496F-B731-0507D0F0FCB0}"/>
              </a:ext>
            </a:extLst>
          </p:cNvPr>
          <p:cNvSpPr>
            <a:spLocks noGrp="1"/>
          </p:cNvSpPr>
          <p:nvPr>
            <p:ph type="title"/>
          </p:nvPr>
        </p:nvSpPr>
        <p:spPr>
          <a:xfrm>
            <a:off x="457177" y="619021"/>
            <a:ext cx="11655840" cy="899537"/>
          </a:xfrm>
        </p:spPr>
        <p:txBody>
          <a:bodyPr vert="horz" wrap="square" lIns="0" tIns="0" rIns="0" bIns="0" rtlCol="0" anchor="t">
            <a:noAutofit/>
          </a:bodyPr>
          <a:lstStyle/>
          <a:p>
            <a:r>
              <a:rPr lang="en-US" dirty="0"/>
              <a:t>Management in Microsoft 365 Business</a:t>
            </a:r>
          </a:p>
        </p:txBody>
      </p:sp>
      <p:grpSp>
        <p:nvGrpSpPr>
          <p:cNvPr id="4" name="Group 3"/>
          <p:cNvGrpSpPr>
            <a:grpSpLocks noChangeAspect="1"/>
          </p:cNvGrpSpPr>
          <p:nvPr/>
        </p:nvGrpSpPr>
        <p:grpSpPr>
          <a:xfrm>
            <a:off x="1968973" y="1569230"/>
            <a:ext cx="8614320" cy="4482124"/>
            <a:chOff x="439644" y="1127353"/>
            <a:chExt cx="11557862" cy="6013681"/>
          </a:xfrm>
        </p:grpSpPr>
        <p:pic>
          <p:nvPicPr>
            <p:cNvPr id="2" name="Picture 1">
              <a:extLst>
                <a:ext uri="{FF2B5EF4-FFF2-40B4-BE49-F238E27FC236}">
                  <a16:creationId xmlns:a16="http://schemas.microsoft.com/office/drawing/2014/main" id="{9811AA79-5609-4B78-BDFE-AECB6530D382}"/>
                </a:ext>
              </a:extLst>
            </p:cNvPr>
            <p:cNvPicPr>
              <a:picLocks noChangeAspect="1"/>
            </p:cNvPicPr>
            <p:nvPr/>
          </p:nvPicPr>
          <p:blipFill>
            <a:blip r:embed="rId3"/>
            <a:stretch>
              <a:fillRect/>
            </a:stretch>
          </p:blipFill>
          <p:spPr>
            <a:xfrm>
              <a:off x="1984805" y="1660956"/>
              <a:ext cx="8588499" cy="4711998"/>
            </a:xfrm>
            <a:prstGeom prst="rect">
              <a:avLst/>
            </a:prstGeom>
          </p:spPr>
        </p:pic>
        <p:pic>
          <p:nvPicPr>
            <p:cNvPr id="6" name="Device">
              <a:extLst>
                <a:ext uri="{FF2B5EF4-FFF2-40B4-BE49-F238E27FC236}">
                  <a16:creationId xmlns:a16="http://schemas.microsoft.com/office/drawing/2014/main" id="{7DD9B2E7-1441-4513-A8EC-CAE556EABC9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39644" y="1127353"/>
              <a:ext cx="11557862" cy="6013681"/>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A780D44-7246-4826-94C5-A8C0AF1F8965}"/>
                </a:ext>
              </a:extLst>
            </p:cNvPr>
            <p:cNvSpPr/>
            <p:nvPr/>
          </p:nvSpPr>
          <p:spPr bwMode="auto">
            <a:xfrm>
              <a:off x="2654424" y="4039340"/>
              <a:ext cx="3563814" cy="1358283"/>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CC563CB-DF83-4A2E-97D1-BCB1D3C259B9}"/>
                </a:ext>
              </a:extLst>
            </p:cNvPr>
            <p:cNvSpPr/>
            <p:nvPr/>
          </p:nvSpPr>
          <p:spPr bwMode="auto">
            <a:xfrm>
              <a:off x="1757441" y="2806866"/>
              <a:ext cx="772698" cy="300318"/>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5F23C23C-9F86-4BD8-8513-67938BACBCD1}"/>
                </a:ext>
              </a:extLst>
            </p:cNvPr>
            <p:cNvSpPr/>
            <p:nvPr/>
          </p:nvSpPr>
          <p:spPr bwMode="auto">
            <a:xfrm>
              <a:off x="2654424" y="2658672"/>
              <a:ext cx="1775533" cy="1380668"/>
            </a:xfrm>
            <a:prstGeom prst="rect">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1322035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28719-FE69-44A2-AF71-CCA8ADAA9622}"/>
              </a:ext>
            </a:extLst>
          </p:cNvPr>
          <p:cNvSpPr>
            <a:spLocks noGrp="1"/>
          </p:cNvSpPr>
          <p:nvPr>
            <p:ph type="title"/>
          </p:nvPr>
        </p:nvSpPr>
        <p:spPr/>
        <p:txBody>
          <a:bodyPr/>
          <a:lstStyle/>
          <a:p>
            <a:r>
              <a:rPr lang="en-US" dirty="0"/>
              <a:t>Revolution</a:t>
            </a:r>
          </a:p>
        </p:txBody>
      </p:sp>
      <p:sp>
        <p:nvSpPr>
          <p:cNvPr id="3" name="TextBox 2">
            <a:extLst>
              <a:ext uri="{FF2B5EF4-FFF2-40B4-BE49-F238E27FC236}">
                <a16:creationId xmlns:a16="http://schemas.microsoft.com/office/drawing/2014/main" id="{CDFAD526-03DC-4598-8957-E9FA88E0C96F}"/>
              </a:ext>
            </a:extLst>
          </p:cNvPr>
          <p:cNvSpPr txBox="1"/>
          <p:nvPr/>
        </p:nvSpPr>
        <p:spPr>
          <a:xfrm>
            <a:off x="8247396" y="3514013"/>
            <a:ext cx="1738697" cy="724143"/>
          </a:xfrm>
          <a:prstGeom prst="rect">
            <a:avLst/>
          </a:prstGeom>
          <a:solidFill>
            <a:schemeClr val="bg2"/>
          </a:solidFill>
        </p:spPr>
        <p:txBody>
          <a:bodyPr wrap="none" lIns="179285" tIns="143428" rIns="179285" bIns="143428" rtlCol="0">
            <a:spAutoFit/>
          </a:bodyPr>
          <a:lstStyle/>
          <a:p>
            <a:pPr defTabSz="896386">
              <a:lnSpc>
                <a:spcPct val="90000"/>
              </a:lnSpc>
              <a:spcAft>
                <a:spcPts val="588"/>
              </a:spcAft>
              <a:defRPr/>
            </a:pPr>
            <a:r>
              <a:rPr lang="en-US" sz="3137" b="1" kern="0" dirty="0">
                <a:solidFill>
                  <a:srgbClr val="353535"/>
                </a:solidFill>
                <a:latin typeface="Segoe UI Semilight"/>
              </a:rPr>
              <a:t>Modern</a:t>
            </a:r>
          </a:p>
        </p:txBody>
      </p:sp>
      <p:sp>
        <p:nvSpPr>
          <p:cNvPr id="5" name="TextBox 4">
            <a:extLst>
              <a:ext uri="{FF2B5EF4-FFF2-40B4-BE49-F238E27FC236}">
                <a16:creationId xmlns:a16="http://schemas.microsoft.com/office/drawing/2014/main" id="{4CD6F389-FB37-49AC-8E32-F73905E5D40E}"/>
              </a:ext>
            </a:extLst>
          </p:cNvPr>
          <p:cNvSpPr txBox="1"/>
          <p:nvPr/>
        </p:nvSpPr>
        <p:spPr>
          <a:xfrm>
            <a:off x="2058449" y="3514013"/>
            <a:ext cx="2189717" cy="724143"/>
          </a:xfrm>
          <a:prstGeom prst="rect">
            <a:avLst/>
          </a:prstGeom>
          <a:solidFill>
            <a:schemeClr val="bg2"/>
          </a:solidFill>
          <a:ln>
            <a:noFill/>
          </a:ln>
        </p:spPr>
        <p:txBody>
          <a:bodyPr wrap="none" lIns="179285" tIns="143428" rIns="179285" bIns="143428" rtlCol="0">
            <a:spAutoFit/>
          </a:bodyPr>
          <a:lstStyle/>
          <a:p>
            <a:pPr defTabSz="896386">
              <a:lnSpc>
                <a:spcPct val="90000"/>
              </a:lnSpc>
              <a:spcAft>
                <a:spcPts val="588"/>
              </a:spcAft>
              <a:defRPr/>
            </a:pPr>
            <a:r>
              <a:rPr lang="en-US" sz="3137" b="1" kern="0" dirty="0">
                <a:solidFill>
                  <a:srgbClr val="353535"/>
                </a:solidFill>
                <a:latin typeface="Segoe UI Semilight"/>
              </a:rPr>
              <a:t>Traditional</a:t>
            </a:r>
          </a:p>
        </p:txBody>
      </p:sp>
      <p:grpSp>
        <p:nvGrpSpPr>
          <p:cNvPr id="6" name="Group 5">
            <a:extLst>
              <a:ext uri="{FF2B5EF4-FFF2-40B4-BE49-F238E27FC236}">
                <a16:creationId xmlns:a16="http://schemas.microsoft.com/office/drawing/2014/main" id="{5A88D70B-A19D-46B2-8F00-C673609ADB15}"/>
              </a:ext>
            </a:extLst>
          </p:cNvPr>
          <p:cNvGrpSpPr/>
          <p:nvPr/>
        </p:nvGrpSpPr>
        <p:grpSpPr>
          <a:xfrm>
            <a:off x="10023790" y="3661513"/>
            <a:ext cx="1356082" cy="1356082"/>
            <a:chOff x="10547619" y="4371592"/>
            <a:chExt cx="1383274" cy="1383274"/>
          </a:xfrm>
          <a:solidFill>
            <a:schemeClr val="accent1"/>
          </a:solidFill>
        </p:grpSpPr>
        <p:sp>
          <p:nvSpPr>
            <p:cNvPr id="7" name="Oval 6">
              <a:extLst>
                <a:ext uri="{FF2B5EF4-FFF2-40B4-BE49-F238E27FC236}">
                  <a16:creationId xmlns:a16="http://schemas.microsoft.com/office/drawing/2014/main" id="{3DB4E594-3401-4699-9834-80E3BDF89FAE}"/>
                </a:ext>
              </a:extLst>
            </p:cNvPr>
            <p:cNvSpPr/>
            <p:nvPr/>
          </p:nvSpPr>
          <p:spPr bwMode="auto">
            <a:xfrm>
              <a:off x="10547619" y="4371592"/>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1C55013D-1EFF-4024-B525-D35FDE02DE05}"/>
                </a:ext>
              </a:extLst>
            </p:cNvPr>
            <p:cNvGrpSpPr/>
            <p:nvPr/>
          </p:nvGrpSpPr>
          <p:grpSpPr>
            <a:xfrm>
              <a:off x="10819109" y="4698392"/>
              <a:ext cx="840295" cy="729675"/>
              <a:chOff x="1437568" y="3226143"/>
              <a:chExt cx="1251495" cy="1086742"/>
            </a:xfrm>
            <a:grpFill/>
          </p:grpSpPr>
          <p:sp>
            <p:nvSpPr>
              <p:cNvPr id="9" name="Rectangle 8">
                <a:extLst>
                  <a:ext uri="{FF2B5EF4-FFF2-40B4-BE49-F238E27FC236}">
                    <a16:creationId xmlns:a16="http://schemas.microsoft.com/office/drawing/2014/main" id="{C1AB8E81-3F79-4A58-9B11-46918F863157}"/>
                  </a:ext>
                </a:extLst>
              </p:cNvPr>
              <p:cNvSpPr/>
              <p:nvPr/>
            </p:nvSpPr>
            <p:spPr>
              <a:xfrm>
                <a:off x="1437568" y="3716981"/>
                <a:ext cx="1251495" cy="595904"/>
              </a:xfrm>
              <a:prstGeom prst="rect">
                <a:avLst/>
              </a:prstGeom>
              <a:grpFill/>
              <a:ln>
                <a:noFill/>
              </a:ln>
            </p:spPr>
            <p:txBody>
              <a:bodyPr wrap="none">
                <a:spAutoFit/>
              </a:bodyPr>
              <a:lstStyle/>
              <a:p>
                <a:pPr algn="ctr" defTabSz="914367"/>
                <a:r>
                  <a:rPr lang="en-US" sz="980" b="1" dirty="0">
                    <a:solidFill>
                      <a:srgbClr val="FFFFFF"/>
                    </a:solidFill>
                    <a:latin typeface="Segoe UI Light"/>
                  </a:rPr>
                  <a:t>Any internet</a:t>
                </a:r>
              </a:p>
              <a:p>
                <a:pPr algn="ctr" defTabSz="914367"/>
                <a:r>
                  <a:rPr lang="en-US" sz="980" b="1" dirty="0">
                    <a:solidFill>
                      <a:srgbClr val="FFFFFF"/>
                    </a:solidFill>
                    <a:latin typeface="Segoe UI Light"/>
                  </a:rPr>
                  <a:t>connection</a:t>
                </a:r>
              </a:p>
            </p:txBody>
          </p:sp>
          <p:sp>
            <p:nvSpPr>
              <p:cNvPr id="10" name="signal" title="Icon of a communication signal">
                <a:extLst>
                  <a:ext uri="{FF2B5EF4-FFF2-40B4-BE49-F238E27FC236}">
                    <a16:creationId xmlns:a16="http://schemas.microsoft.com/office/drawing/2014/main" id="{6FD3890E-CE11-41C1-8863-2C84AEC03A48}"/>
                  </a:ext>
                </a:extLst>
              </p:cNvPr>
              <p:cNvSpPr>
                <a:spLocks noChangeAspect="1" noEditPoints="1"/>
              </p:cNvSpPr>
              <p:nvPr/>
            </p:nvSpPr>
            <p:spPr bwMode="auto">
              <a:xfrm>
                <a:off x="1860954" y="3226143"/>
                <a:ext cx="404722" cy="459352"/>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nvGrpSpPr>
          <p:cNvPr id="11" name="Group 10">
            <a:extLst>
              <a:ext uri="{FF2B5EF4-FFF2-40B4-BE49-F238E27FC236}">
                <a16:creationId xmlns:a16="http://schemas.microsoft.com/office/drawing/2014/main" id="{E7A087A0-8EB0-47FF-A27F-B9706E0A7353}"/>
              </a:ext>
            </a:extLst>
          </p:cNvPr>
          <p:cNvGrpSpPr/>
          <p:nvPr/>
        </p:nvGrpSpPr>
        <p:grpSpPr>
          <a:xfrm>
            <a:off x="7631849" y="4821853"/>
            <a:ext cx="1356082" cy="1356082"/>
            <a:chOff x="9090085" y="5063229"/>
            <a:chExt cx="1383274" cy="1383274"/>
          </a:xfrm>
          <a:solidFill>
            <a:schemeClr val="accent1"/>
          </a:solidFill>
        </p:grpSpPr>
        <p:sp>
          <p:nvSpPr>
            <p:cNvPr id="12" name="Oval 11">
              <a:extLst>
                <a:ext uri="{FF2B5EF4-FFF2-40B4-BE49-F238E27FC236}">
                  <a16:creationId xmlns:a16="http://schemas.microsoft.com/office/drawing/2014/main" id="{3CBF83B3-7204-4941-84D5-165D78A86C96}"/>
                </a:ext>
              </a:extLst>
            </p:cNvPr>
            <p:cNvSpPr/>
            <p:nvPr/>
          </p:nvSpPr>
          <p:spPr bwMode="auto">
            <a:xfrm>
              <a:off x="9090085" y="5063229"/>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13" name="Group 12">
              <a:extLst>
                <a:ext uri="{FF2B5EF4-FFF2-40B4-BE49-F238E27FC236}">
                  <a16:creationId xmlns:a16="http://schemas.microsoft.com/office/drawing/2014/main" id="{CB57DDE1-0764-4EE9-8F62-54522F87D405}"/>
                </a:ext>
              </a:extLst>
            </p:cNvPr>
            <p:cNvGrpSpPr/>
            <p:nvPr/>
          </p:nvGrpSpPr>
          <p:grpSpPr>
            <a:xfrm>
              <a:off x="9344738" y="5388197"/>
              <a:ext cx="873957" cy="733338"/>
              <a:chOff x="10763312" y="4793144"/>
              <a:chExt cx="1036425" cy="869665"/>
            </a:xfrm>
            <a:grpFill/>
          </p:grpSpPr>
          <p:sp>
            <p:nvSpPr>
              <p:cNvPr id="14" name="Rectangle 13">
                <a:extLst>
                  <a:ext uri="{FF2B5EF4-FFF2-40B4-BE49-F238E27FC236}">
                    <a16:creationId xmlns:a16="http://schemas.microsoft.com/office/drawing/2014/main" id="{1F4462D3-9066-4251-A793-26F16ACBA778}"/>
                  </a:ext>
                </a:extLst>
              </p:cNvPr>
              <p:cNvSpPr/>
              <p:nvPr/>
            </p:nvSpPr>
            <p:spPr>
              <a:xfrm>
                <a:off x="10763312" y="5188319"/>
                <a:ext cx="1036425" cy="474490"/>
              </a:xfrm>
              <a:prstGeom prst="rect">
                <a:avLst/>
              </a:prstGeom>
              <a:noFill/>
              <a:ln>
                <a:noFill/>
              </a:ln>
            </p:spPr>
            <p:txBody>
              <a:bodyPr wrap="none">
                <a:spAutoFit/>
              </a:bodyPr>
              <a:lstStyle/>
              <a:p>
                <a:pPr algn="ctr" defTabSz="914367"/>
                <a:r>
                  <a:rPr lang="en-US" sz="980" b="1" dirty="0">
                    <a:solidFill>
                      <a:srgbClr val="FFFFFF"/>
                    </a:solidFill>
                    <a:latin typeface="Segoe UI Semilight"/>
                  </a:rPr>
                  <a:t>Azure Active</a:t>
                </a:r>
              </a:p>
              <a:p>
                <a:pPr algn="ctr" defTabSz="914367"/>
                <a:r>
                  <a:rPr lang="en-US" sz="980" b="1" dirty="0">
                    <a:solidFill>
                      <a:srgbClr val="FFFFFF"/>
                    </a:solidFill>
                    <a:latin typeface="Segoe UI Semilight"/>
                  </a:rPr>
                  <a:t>Directory</a:t>
                </a:r>
              </a:p>
            </p:txBody>
          </p:sp>
          <p:grpSp>
            <p:nvGrpSpPr>
              <p:cNvPr id="15" name="Group 14">
                <a:extLst>
                  <a:ext uri="{FF2B5EF4-FFF2-40B4-BE49-F238E27FC236}">
                    <a16:creationId xmlns:a16="http://schemas.microsoft.com/office/drawing/2014/main" id="{C091D8F2-A7C8-4EE3-BD0C-651062FDBCEF}"/>
                  </a:ext>
                </a:extLst>
              </p:cNvPr>
              <p:cNvGrpSpPr>
                <a:grpSpLocks noChangeAspect="1"/>
              </p:cNvGrpSpPr>
              <p:nvPr/>
            </p:nvGrpSpPr>
            <p:grpSpPr>
              <a:xfrm>
                <a:off x="11070072" y="4793144"/>
                <a:ext cx="356467" cy="365760"/>
                <a:chOff x="3634732" y="2041127"/>
                <a:chExt cx="522145" cy="535757"/>
              </a:xfrm>
              <a:grpFill/>
            </p:grpSpPr>
            <p:sp>
              <p:nvSpPr>
                <p:cNvPr id="16" name="location_5" title="Icon of a pin">
                  <a:extLst>
                    <a:ext uri="{FF2B5EF4-FFF2-40B4-BE49-F238E27FC236}">
                      <a16:creationId xmlns:a16="http://schemas.microsoft.com/office/drawing/2014/main" id="{7C37E625-3357-4908-8F6B-9FAC730716EB}"/>
                    </a:ext>
                  </a:extLst>
                </p:cNvPr>
                <p:cNvSpPr>
                  <a:spLocks noChangeAspect="1" noEditPoints="1"/>
                </p:cNvSpPr>
                <p:nvPr/>
              </p:nvSpPr>
              <p:spPr bwMode="auto">
                <a:xfrm rot="13500000">
                  <a:off x="3752588" y="212330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17" name="location_5" title="Icon of a pin">
                  <a:extLst>
                    <a:ext uri="{FF2B5EF4-FFF2-40B4-BE49-F238E27FC236}">
                      <a16:creationId xmlns:a16="http://schemas.microsoft.com/office/drawing/2014/main" id="{67154A30-081F-4B1E-B91A-FEC6B8F6FB72}"/>
                    </a:ext>
                  </a:extLst>
                </p:cNvPr>
                <p:cNvSpPr>
                  <a:spLocks noChangeAspect="1" noEditPoints="1"/>
                </p:cNvSpPr>
                <p:nvPr/>
              </p:nvSpPr>
              <p:spPr bwMode="auto">
                <a:xfrm rot="10800000">
                  <a:off x="3883841" y="2211124"/>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18" name="location_5" title="Icon of a pin">
                  <a:extLst>
                    <a:ext uri="{FF2B5EF4-FFF2-40B4-BE49-F238E27FC236}">
                      <a16:creationId xmlns:a16="http://schemas.microsoft.com/office/drawing/2014/main" id="{48D5407B-A5E5-41D1-B182-9B8BED6C85B2}"/>
                    </a:ext>
                  </a:extLst>
                </p:cNvPr>
                <p:cNvSpPr>
                  <a:spLocks noChangeAspect="1" noEditPoints="1"/>
                </p:cNvSpPr>
                <p:nvPr/>
              </p:nvSpPr>
              <p:spPr bwMode="auto">
                <a:xfrm rot="8100000">
                  <a:off x="4026829" y="2131156"/>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19" name="location_5" title="Icon of a pin">
                  <a:extLst>
                    <a:ext uri="{FF2B5EF4-FFF2-40B4-BE49-F238E27FC236}">
                      <a16:creationId xmlns:a16="http://schemas.microsoft.com/office/drawing/2014/main" id="{8D2EF7EF-F150-43ED-84BB-259F1E3865AE}"/>
                    </a:ext>
                  </a:extLst>
                </p:cNvPr>
                <p:cNvSpPr>
                  <a:spLocks noChangeAspect="1" noEditPoints="1"/>
                </p:cNvSpPr>
                <p:nvPr/>
              </p:nvSpPr>
              <p:spPr bwMode="auto">
                <a:xfrm>
                  <a:off x="3883840" y="2041127"/>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cxnSp>
              <p:nvCxnSpPr>
                <p:cNvPr id="20" name="Straight Connector 19">
                  <a:extLst>
                    <a:ext uri="{FF2B5EF4-FFF2-40B4-BE49-F238E27FC236}">
                      <a16:creationId xmlns:a16="http://schemas.microsoft.com/office/drawing/2014/main" id="{7C4C9468-268B-48C5-883A-A6FE045A2197}"/>
                    </a:ext>
                  </a:extLst>
                </p:cNvPr>
                <p:cNvCxnSpPr>
                  <a:stCxn id="16" idx="0"/>
                  <a:endCxn id="17" idx="2"/>
                </p:cNvCxnSpPr>
                <p:nvPr/>
              </p:nvCxnSpPr>
              <p:spPr>
                <a:xfrm>
                  <a:off x="3779732" y="2436019"/>
                  <a:ext cx="104109" cy="7658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584D33-971A-45F3-9645-D205475C620A}"/>
                    </a:ext>
                  </a:extLst>
                </p:cNvPr>
                <p:cNvCxnSpPr>
                  <a:stCxn id="17" idx="0"/>
                  <a:endCxn id="18" idx="2"/>
                </p:cNvCxnSpPr>
                <p:nvPr/>
              </p:nvCxnSpPr>
              <p:spPr>
                <a:xfrm flipV="1">
                  <a:off x="4013889" y="2443874"/>
                  <a:ext cx="115844" cy="68725"/>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2" name="Group 21">
            <a:extLst>
              <a:ext uri="{FF2B5EF4-FFF2-40B4-BE49-F238E27FC236}">
                <a16:creationId xmlns:a16="http://schemas.microsoft.com/office/drawing/2014/main" id="{770111F9-0A2C-48CC-B87A-23571A0748E2}"/>
              </a:ext>
            </a:extLst>
          </p:cNvPr>
          <p:cNvGrpSpPr/>
          <p:nvPr/>
        </p:nvGrpSpPr>
        <p:grpSpPr>
          <a:xfrm>
            <a:off x="6702996" y="3661513"/>
            <a:ext cx="1356082" cy="1356082"/>
            <a:chOff x="7632551" y="4371592"/>
            <a:chExt cx="1383274" cy="1383274"/>
          </a:xfrm>
          <a:solidFill>
            <a:schemeClr val="accent1"/>
          </a:solidFill>
        </p:grpSpPr>
        <p:sp>
          <p:nvSpPr>
            <p:cNvPr id="23" name="Oval 22">
              <a:extLst>
                <a:ext uri="{FF2B5EF4-FFF2-40B4-BE49-F238E27FC236}">
                  <a16:creationId xmlns:a16="http://schemas.microsoft.com/office/drawing/2014/main" id="{5491FE4A-4A93-4121-AA21-173EF2C06203}"/>
                </a:ext>
              </a:extLst>
            </p:cNvPr>
            <p:cNvSpPr/>
            <p:nvPr/>
          </p:nvSpPr>
          <p:spPr bwMode="auto">
            <a:xfrm>
              <a:off x="7632551" y="4371592"/>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cs typeface="Segoe UI Semibold" panose="020B0702040204020203" pitchFamily="34" charset="0"/>
              </a:endParaRPr>
            </a:p>
          </p:txBody>
        </p:sp>
        <p:grpSp>
          <p:nvGrpSpPr>
            <p:cNvPr id="24" name="Group 23">
              <a:extLst>
                <a:ext uri="{FF2B5EF4-FFF2-40B4-BE49-F238E27FC236}">
                  <a16:creationId xmlns:a16="http://schemas.microsoft.com/office/drawing/2014/main" id="{A18FBCA2-F8D7-4871-B1E4-5779780A0B54}"/>
                </a:ext>
              </a:extLst>
            </p:cNvPr>
            <p:cNvGrpSpPr/>
            <p:nvPr/>
          </p:nvGrpSpPr>
          <p:grpSpPr>
            <a:xfrm>
              <a:off x="7766183" y="4703958"/>
              <a:ext cx="1116010" cy="718543"/>
              <a:chOff x="5516201" y="5062118"/>
              <a:chExt cx="1662131" cy="1070164"/>
            </a:xfrm>
            <a:grpFill/>
          </p:grpSpPr>
          <p:sp>
            <p:nvSpPr>
              <p:cNvPr id="25" name="Rectangle 24">
                <a:extLst>
                  <a:ext uri="{FF2B5EF4-FFF2-40B4-BE49-F238E27FC236}">
                    <a16:creationId xmlns:a16="http://schemas.microsoft.com/office/drawing/2014/main" id="{CD02119A-DBF9-49DA-828C-4BF63E89B5E9}"/>
                  </a:ext>
                </a:extLst>
              </p:cNvPr>
              <p:cNvSpPr/>
              <p:nvPr/>
            </p:nvSpPr>
            <p:spPr>
              <a:xfrm>
                <a:off x="5516201" y="5536377"/>
                <a:ext cx="1662131" cy="595905"/>
              </a:xfrm>
              <a:prstGeom prst="rect">
                <a:avLst/>
              </a:prstGeom>
              <a:grpFill/>
              <a:ln>
                <a:noFill/>
              </a:ln>
            </p:spPr>
            <p:txBody>
              <a:bodyPr wrap="none">
                <a:spAutoFit/>
              </a:bodyPr>
              <a:lstStyle/>
              <a:p>
                <a:pPr algn="ctr" defTabSz="914367"/>
                <a:r>
                  <a:rPr lang="en-US" sz="980" b="1" dirty="0">
                    <a:solidFill>
                      <a:srgbClr val="FFFFFF"/>
                    </a:solidFill>
                    <a:latin typeface="Segoe UI Semilight"/>
                  </a:rPr>
                  <a:t>Advanced Threat</a:t>
                </a:r>
              </a:p>
              <a:p>
                <a:pPr algn="ctr" defTabSz="914367"/>
                <a:r>
                  <a:rPr lang="en-US" sz="980" b="1" dirty="0">
                    <a:solidFill>
                      <a:srgbClr val="FFFFFF"/>
                    </a:solidFill>
                    <a:latin typeface="Segoe UI Semilight"/>
                  </a:rPr>
                  <a:t>Protection (ATP)</a:t>
                </a:r>
              </a:p>
            </p:txBody>
          </p:sp>
          <p:grpSp>
            <p:nvGrpSpPr>
              <p:cNvPr id="26" name="Group 25">
                <a:extLst>
                  <a:ext uri="{FF2B5EF4-FFF2-40B4-BE49-F238E27FC236}">
                    <a16:creationId xmlns:a16="http://schemas.microsoft.com/office/drawing/2014/main" id="{8B0E10E5-4E38-486C-9E67-821201E15547}"/>
                  </a:ext>
                </a:extLst>
              </p:cNvPr>
              <p:cNvGrpSpPr/>
              <p:nvPr/>
            </p:nvGrpSpPr>
            <p:grpSpPr>
              <a:xfrm>
                <a:off x="5920338" y="5062118"/>
                <a:ext cx="837376" cy="459352"/>
                <a:chOff x="2677868" y="5143429"/>
                <a:chExt cx="837376" cy="459352"/>
              </a:xfrm>
              <a:grpFill/>
            </p:grpSpPr>
            <p:sp>
              <p:nvSpPr>
                <p:cNvPr id="27" name="Freeform 13" title="Icon of a cloud">
                  <a:extLst>
                    <a:ext uri="{FF2B5EF4-FFF2-40B4-BE49-F238E27FC236}">
                      <a16:creationId xmlns:a16="http://schemas.microsoft.com/office/drawing/2014/main" id="{B51AFA0B-91C3-4AE9-86F2-EBD60415B7C5}"/>
                    </a:ext>
                  </a:extLst>
                </p:cNvPr>
                <p:cNvSpPr>
                  <a:spLocks noChangeAspect="1"/>
                </p:cNvSpPr>
                <p:nvPr/>
              </p:nvSpPr>
              <p:spPr bwMode="auto">
                <a:xfrm>
                  <a:off x="2677868" y="5143429"/>
                  <a:ext cx="837376" cy="45935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sp>
              <p:nvSpPr>
                <p:cNvPr id="28" name="key" title="Icon of a key">
                  <a:extLst>
                    <a:ext uri="{FF2B5EF4-FFF2-40B4-BE49-F238E27FC236}">
                      <a16:creationId xmlns:a16="http://schemas.microsoft.com/office/drawing/2014/main" id="{A426F963-A699-4BB0-A646-8801C49EBFE4}"/>
                    </a:ext>
                  </a:extLst>
                </p:cNvPr>
                <p:cNvSpPr>
                  <a:spLocks noChangeAspect="1" noEditPoints="1"/>
                </p:cNvSpPr>
                <p:nvPr/>
              </p:nvSpPr>
              <p:spPr bwMode="auto">
                <a:xfrm rot="13500000">
                  <a:off x="2981125" y="5270228"/>
                  <a:ext cx="230859" cy="22967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grpSp>
        <p:nvGrpSpPr>
          <p:cNvPr id="29" name="Group 28">
            <a:extLst>
              <a:ext uri="{FF2B5EF4-FFF2-40B4-BE49-F238E27FC236}">
                <a16:creationId xmlns:a16="http://schemas.microsoft.com/office/drawing/2014/main" id="{ED56F0A3-E138-4626-BA3B-05557BECC789}"/>
              </a:ext>
            </a:extLst>
          </p:cNvPr>
          <p:cNvGrpSpPr/>
          <p:nvPr/>
        </p:nvGrpSpPr>
        <p:grpSpPr>
          <a:xfrm>
            <a:off x="7037663" y="2217418"/>
            <a:ext cx="1356082" cy="1356082"/>
            <a:chOff x="7614164" y="2879244"/>
            <a:chExt cx="1383274" cy="1383274"/>
          </a:xfrm>
          <a:solidFill>
            <a:schemeClr val="accent1"/>
          </a:solidFill>
        </p:grpSpPr>
        <p:sp>
          <p:nvSpPr>
            <p:cNvPr id="30" name="Oval 29">
              <a:extLst>
                <a:ext uri="{FF2B5EF4-FFF2-40B4-BE49-F238E27FC236}">
                  <a16:creationId xmlns:a16="http://schemas.microsoft.com/office/drawing/2014/main" id="{A59361B9-B1E1-4B2B-A566-7A9DB8730771}"/>
                </a:ext>
              </a:extLst>
            </p:cNvPr>
            <p:cNvSpPr/>
            <p:nvPr/>
          </p:nvSpPr>
          <p:spPr bwMode="auto">
            <a:xfrm>
              <a:off x="7614164" y="2879244"/>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31" name="Group 30">
              <a:extLst>
                <a:ext uri="{FF2B5EF4-FFF2-40B4-BE49-F238E27FC236}">
                  <a16:creationId xmlns:a16="http://schemas.microsoft.com/office/drawing/2014/main" id="{14904B9D-8802-4126-A483-FD2E738723DF}"/>
                </a:ext>
              </a:extLst>
            </p:cNvPr>
            <p:cNvGrpSpPr/>
            <p:nvPr/>
          </p:nvGrpSpPr>
          <p:grpSpPr>
            <a:xfrm>
              <a:off x="7875359" y="3289755"/>
              <a:ext cx="835485" cy="562252"/>
              <a:chOff x="3339179" y="3251463"/>
              <a:chExt cx="1244330" cy="837390"/>
            </a:xfrm>
            <a:grpFill/>
          </p:grpSpPr>
          <p:sp>
            <p:nvSpPr>
              <p:cNvPr id="32" name="Rectangle 31">
                <a:extLst>
                  <a:ext uri="{FF2B5EF4-FFF2-40B4-BE49-F238E27FC236}">
                    <a16:creationId xmlns:a16="http://schemas.microsoft.com/office/drawing/2014/main" id="{389F8946-6E51-493A-95F5-DF0A3BCEAE49}"/>
                  </a:ext>
                </a:extLst>
              </p:cNvPr>
              <p:cNvSpPr/>
              <p:nvPr/>
            </p:nvSpPr>
            <p:spPr>
              <a:xfrm>
                <a:off x="3339179" y="3722144"/>
                <a:ext cx="1244330" cy="366709"/>
              </a:xfrm>
              <a:prstGeom prst="rect">
                <a:avLst/>
              </a:prstGeom>
              <a:grpFill/>
              <a:ln>
                <a:noFill/>
              </a:ln>
            </p:spPr>
            <p:txBody>
              <a:bodyPr wrap="none">
                <a:spAutoFit/>
              </a:bodyPr>
              <a:lstStyle/>
              <a:p>
                <a:pPr algn="ctr" defTabSz="914367"/>
                <a:r>
                  <a:rPr lang="en-US" sz="980" b="1" dirty="0">
                    <a:solidFill>
                      <a:srgbClr val="FFFFFF"/>
                    </a:solidFill>
                    <a:latin typeface="Segoe UI Semilight"/>
                  </a:rPr>
                  <a:t>OEM image</a:t>
                </a:r>
              </a:p>
            </p:txBody>
          </p:sp>
          <p:sp>
            <p:nvSpPr>
              <p:cNvPr id="33" name="Freeform 96" title="Icon of a gear with a wrench">
                <a:extLst>
                  <a:ext uri="{FF2B5EF4-FFF2-40B4-BE49-F238E27FC236}">
                    <a16:creationId xmlns:a16="http://schemas.microsoft.com/office/drawing/2014/main" id="{FF152A56-729F-44C6-B066-346EC696A4C3}"/>
                  </a:ext>
                </a:extLst>
              </p:cNvPr>
              <p:cNvSpPr>
                <a:spLocks noChangeAspect="1" noEditPoints="1"/>
              </p:cNvSpPr>
              <p:nvPr/>
            </p:nvSpPr>
            <p:spPr bwMode="auto">
              <a:xfrm>
                <a:off x="3711902" y="3251463"/>
                <a:ext cx="498883" cy="45935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nvGrpSpPr>
          <p:cNvPr id="34" name="Group 33">
            <a:extLst>
              <a:ext uri="{FF2B5EF4-FFF2-40B4-BE49-F238E27FC236}">
                <a16:creationId xmlns:a16="http://schemas.microsoft.com/office/drawing/2014/main" id="{5438140A-37B4-4E50-984F-5CD37B0F05FA}"/>
              </a:ext>
            </a:extLst>
          </p:cNvPr>
          <p:cNvGrpSpPr/>
          <p:nvPr/>
        </p:nvGrpSpPr>
        <p:grpSpPr>
          <a:xfrm>
            <a:off x="1134934" y="2215201"/>
            <a:ext cx="1356082" cy="1356082"/>
            <a:chOff x="369881" y="2875380"/>
            <a:chExt cx="1383274" cy="1383274"/>
          </a:xfrm>
          <a:solidFill>
            <a:schemeClr val="accent4">
              <a:alpha val="99000"/>
            </a:schemeClr>
          </a:solidFill>
        </p:grpSpPr>
        <p:sp>
          <p:nvSpPr>
            <p:cNvPr id="35" name="Oval 34">
              <a:extLst>
                <a:ext uri="{FF2B5EF4-FFF2-40B4-BE49-F238E27FC236}">
                  <a16:creationId xmlns:a16="http://schemas.microsoft.com/office/drawing/2014/main" id="{52AE0203-A4E3-4900-B85E-3F7BBA2086F1}"/>
                </a:ext>
              </a:extLst>
            </p:cNvPr>
            <p:cNvSpPr/>
            <p:nvPr/>
          </p:nvSpPr>
          <p:spPr bwMode="auto">
            <a:xfrm>
              <a:off x="369881" y="2875380"/>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36" name="Group 35">
              <a:extLst>
                <a:ext uri="{FF2B5EF4-FFF2-40B4-BE49-F238E27FC236}">
                  <a16:creationId xmlns:a16="http://schemas.microsoft.com/office/drawing/2014/main" id="{DFC4B2D7-2C60-43BA-A815-134349E55C4E}"/>
                </a:ext>
              </a:extLst>
            </p:cNvPr>
            <p:cNvGrpSpPr/>
            <p:nvPr/>
          </p:nvGrpSpPr>
          <p:grpSpPr>
            <a:xfrm>
              <a:off x="603701" y="3212750"/>
              <a:ext cx="915635" cy="708535"/>
              <a:chOff x="4774759" y="2140488"/>
              <a:chExt cx="915635" cy="708535"/>
            </a:xfrm>
            <a:grpFill/>
          </p:grpSpPr>
          <p:sp>
            <p:nvSpPr>
              <p:cNvPr id="37" name="Rectangle 36">
                <a:extLst>
                  <a:ext uri="{FF2B5EF4-FFF2-40B4-BE49-F238E27FC236}">
                    <a16:creationId xmlns:a16="http://schemas.microsoft.com/office/drawing/2014/main" id="{B5A76E38-D531-4D43-A568-DA4EB0B15A31}"/>
                  </a:ext>
                </a:extLst>
              </p:cNvPr>
              <p:cNvSpPr/>
              <p:nvPr/>
            </p:nvSpPr>
            <p:spPr>
              <a:xfrm>
                <a:off x="4774759" y="2448913"/>
                <a:ext cx="915635" cy="400110"/>
              </a:xfrm>
              <a:prstGeom prst="rect">
                <a:avLst/>
              </a:prstGeom>
              <a:grpFill/>
              <a:ln>
                <a:noFill/>
              </a:ln>
            </p:spPr>
            <p:txBody>
              <a:bodyPr wrap="none">
                <a:spAutoFit/>
              </a:bodyPr>
              <a:lstStyle/>
              <a:p>
                <a:pPr algn="ctr" defTabSz="914367"/>
                <a:r>
                  <a:rPr lang="en-US" sz="980" b="1" kern="0" dirty="0">
                    <a:solidFill>
                      <a:srgbClr val="FFFFFF"/>
                    </a:solidFill>
                    <a:latin typeface="Segoe UI Semilight"/>
                    <a:cs typeface="Segoe UI Semibold" panose="020B0702040204020203" pitchFamily="34" charset="0"/>
                  </a:rPr>
                  <a:t>Custom </a:t>
                </a:r>
                <a:r>
                  <a:rPr lang="en-US" sz="980" b="1" kern="0" dirty="0" err="1">
                    <a:solidFill>
                      <a:srgbClr val="FFFFFF"/>
                    </a:solidFill>
                    <a:latin typeface="Segoe UI Semilight"/>
                    <a:cs typeface="Segoe UI Semibold" panose="020B0702040204020203" pitchFamily="34" charset="0"/>
                  </a:rPr>
                  <a:t>corp</a:t>
                </a:r>
                <a:endParaRPr lang="en-US" sz="980" b="1" kern="0" dirty="0">
                  <a:solidFill>
                    <a:srgbClr val="FFFFFF"/>
                  </a:solidFill>
                  <a:latin typeface="Segoe UI Semilight"/>
                  <a:cs typeface="Segoe UI Semibold" panose="020B0702040204020203" pitchFamily="34" charset="0"/>
                </a:endParaRPr>
              </a:p>
              <a:p>
                <a:pPr algn="ctr" defTabSz="914367"/>
                <a:r>
                  <a:rPr lang="en-US" sz="980" b="1" kern="0" dirty="0">
                    <a:solidFill>
                      <a:srgbClr val="FFFFFF"/>
                    </a:solidFill>
                    <a:latin typeface="Segoe UI Semilight"/>
                    <a:cs typeface="Segoe UI Semibold" panose="020B0702040204020203" pitchFamily="34" charset="0"/>
                  </a:rPr>
                  <a:t>image</a:t>
                </a:r>
              </a:p>
            </p:txBody>
          </p:sp>
          <p:grpSp>
            <p:nvGrpSpPr>
              <p:cNvPr id="38" name="Group 37">
                <a:extLst>
                  <a:ext uri="{FF2B5EF4-FFF2-40B4-BE49-F238E27FC236}">
                    <a16:creationId xmlns:a16="http://schemas.microsoft.com/office/drawing/2014/main" id="{D36C12B9-A8EB-4A18-AEF7-6CD23F5817E5}"/>
                  </a:ext>
                </a:extLst>
              </p:cNvPr>
              <p:cNvGrpSpPr>
                <a:grpSpLocks noChangeAspect="1"/>
              </p:cNvGrpSpPr>
              <p:nvPr/>
            </p:nvGrpSpPr>
            <p:grpSpPr>
              <a:xfrm>
                <a:off x="5108850" y="2140488"/>
                <a:ext cx="247454" cy="308424"/>
                <a:chOff x="4862043" y="5253890"/>
                <a:chExt cx="456566" cy="569060"/>
              </a:xfrm>
              <a:grpFill/>
            </p:grpSpPr>
            <p:sp>
              <p:nvSpPr>
                <p:cNvPr id="39" name="Flowchart: Manual Input 38">
                  <a:extLst>
                    <a:ext uri="{FF2B5EF4-FFF2-40B4-BE49-F238E27FC236}">
                      <a16:creationId xmlns:a16="http://schemas.microsoft.com/office/drawing/2014/main" id="{48CEA8B0-125D-4A2C-900F-7E31923B1190}"/>
                    </a:ext>
                  </a:extLst>
                </p:cNvPr>
                <p:cNvSpPr/>
                <p:nvPr/>
              </p:nvSpPr>
              <p:spPr bwMode="auto">
                <a:xfrm>
                  <a:off x="4862044" y="5314949"/>
                  <a:ext cx="215265" cy="209625"/>
                </a:xfrm>
                <a:prstGeom prst="flowChartManualInput">
                  <a:avLst/>
                </a:prstGeom>
                <a:grp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err="1">
                    <a:solidFill>
                      <a:srgbClr val="FFFFFF"/>
                    </a:solidFill>
                    <a:latin typeface="Segoe UI Semilight"/>
                    <a:ea typeface="Segoe UI" pitchFamily="34" charset="0"/>
                    <a:cs typeface="Segoe UI" pitchFamily="34" charset="0"/>
                  </a:endParaRPr>
                </a:p>
              </p:txBody>
            </p:sp>
            <p:sp>
              <p:nvSpPr>
                <p:cNvPr id="40" name="Flowchart: Manual Input 39">
                  <a:extLst>
                    <a:ext uri="{FF2B5EF4-FFF2-40B4-BE49-F238E27FC236}">
                      <a16:creationId xmlns:a16="http://schemas.microsoft.com/office/drawing/2014/main" id="{58380A35-9D29-4CA2-92AE-DCFD44F11275}"/>
                    </a:ext>
                  </a:extLst>
                </p:cNvPr>
                <p:cNvSpPr/>
                <p:nvPr/>
              </p:nvSpPr>
              <p:spPr bwMode="auto">
                <a:xfrm>
                  <a:off x="5103344" y="5253890"/>
                  <a:ext cx="215265" cy="270685"/>
                </a:xfrm>
                <a:prstGeom prst="flowChartManualInput">
                  <a:avLst/>
                </a:prstGeom>
                <a:grp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err="1">
                    <a:solidFill>
                      <a:srgbClr val="FFFFFF"/>
                    </a:solidFill>
                    <a:latin typeface="Segoe UI Semilight"/>
                    <a:ea typeface="Segoe UI" pitchFamily="34" charset="0"/>
                    <a:cs typeface="Segoe UI" pitchFamily="34" charset="0"/>
                  </a:endParaRPr>
                </a:p>
              </p:txBody>
            </p:sp>
            <p:sp>
              <p:nvSpPr>
                <p:cNvPr id="41" name="Flowchart: Manual Input 40">
                  <a:extLst>
                    <a:ext uri="{FF2B5EF4-FFF2-40B4-BE49-F238E27FC236}">
                      <a16:creationId xmlns:a16="http://schemas.microsoft.com/office/drawing/2014/main" id="{FE7374CA-7F3E-426F-9049-81DFD77D8BA6}"/>
                    </a:ext>
                  </a:extLst>
                </p:cNvPr>
                <p:cNvSpPr/>
                <p:nvPr/>
              </p:nvSpPr>
              <p:spPr bwMode="auto">
                <a:xfrm rot="10800000" flipH="1">
                  <a:off x="4862043" y="5546746"/>
                  <a:ext cx="215265" cy="210312"/>
                </a:xfrm>
                <a:prstGeom prst="flowChartManualInput">
                  <a:avLst/>
                </a:prstGeom>
                <a:grp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err="1">
                    <a:solidFill>
                      <a:srgbClr val="FFFFFF"/>
                    </a:solidFill>
                    <a:latin typeface="Segoe UI Semilight"/>
                    <a:ea typeface="Segoe UI" pitchFamily="34" charset="0"/>
                    <a:cs typeface="Segoe UI" pitchFamily="34" charset="0"/>
                  </a:endParaRPr>
                </a:p>
              </p:txBody>
            </p:sp>
            <p:sp>
              <p:nvSpPr>
                <p:cNvPr id="42" name="Flowchart: Manual Input 41">
                  <a:extLst>
                    <a:ext uri="{FF2B5EF4-FFF2-40B4-BE49-F238E27FC236}">
                      <a16:creationId xmlns:a16="http://schemas.microsoft.com/office/drawing/2014/main" id="{D0DDE063-135C-4C02-A0A8-177E0B16C2F7}"/>
                    </a:ext>
                  </a:extLst>
                </p:cNvPr>
                <p:cNvSpPr/>
                <p:nvPr/>
              </p:nvSpPr>
              <p:spPr bwMode="auto">
                <a:xfrm rot="10800000" flipH="1">
                  <a:off x="5103343" y="5548630"/>
                  <a:ext cx="215265" cy="274320"/>
                </a:xfrm>
                <a:prstGeom prst="flowChartManualInput">
                  <a:avLst/>
                </a:prstGeom>
                <a:grp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err="1">
                    <a:solidFill>
                      <a:srgbClr val="FFFFFF"/>
                    </a:solidFill>
                    <a:latin typeface="Segoe UI Semilight"/>
                    <a:ea typeface="Segoe UI" pitchFamily="34" charset="0"/>
                    <a:cs typeface="Segoe UI" pitchFamily="34" charset="0"/>
                  </a:endParaRPr>
                </a:p>
              </p:txBody>
            </p:sp>
          </p:grpSp>
        </p:grpSp>
      </p:grpSp>
      <p:grpSp>
        <p:nvGrpSpPr>
          <p:cNvPr id="43" name="Group 42">
            <a:extLst>
              <a:ext uri="{FF2B5EF4-FFF2-40B4-BE49-F238E27FC236}">
                <a16:creationId xmlns:a16="http://schemas.microsoft.com/office/drawing/2014/main" id="{25A79EB0-C377-400E-9442-C5E20B4D0EA9}"/>
              </a:ext>
            </a:extLst>
          </p:cNvPr>
          <p:cNvGrpSpPr/>
          <p:nvPr/>
        </p:nvGrpSpPr>
        <p:grpSpPr>
          <a:xfrm>
            <a:off x="3786958" y="2215201"/>
            <a:ext cx="1356082" cy="1356082"/>
            <a:chOff x="3284950" y="2875380"/>
            <a:chExt cx="1383274" cy="1383274"/>
          </a:xfrm>
          <a:solidFill>
            <a:schemeClr val="accent4">
              <a:alpha val="99000"/>
            </a:schemeClr>
          </a:solidFill>
        </p:grpSpPr>
        <p:sp>
          <p:nvSpPr>
            <p:cNvPr id="44" name="Oval 43">
              <a:extLst>
                <a:ext uri="{FF2B5EF4-FFF2-40B4-BE49-F238E27FC236}">
                  <a16:creationId xmlns:a16="http://schemas.microsoft.com/office/drawing/2014/main" id="{9E277FF4-AA65-4BE7-8DE4-B7C92508A427}"/>
                </a:ext>
              </a:extLst>
            </p:cNvPr>
            <p:cNvSpPr/>
            <p:nvPr/>
          </p:nvSpPr>
          <p:spPr bwMode="auto">
            <a:xfrm>
              <a:off x="3284950" y="2875380"/>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0D42383D-75BC-4914-8DE1-D9F20F296D81}"/>
                </a:ext>
              </a:extLst>
            </p:cNvPr>
            <p:cNvGrpSpPr/>
            <p:nvPr/>
          </p:nvGrpSpPr>
          <p:grpSpPr>
            <a:xfrm>
              <a:off x="3717542" y="3280068"/>
              <a:ext cx="518091" cy="573899"/>
              <a:chOff x="5716523" y="3228083"/>
              <a:chExt cx="771620" cy="854738"/>
            </a:xfrm>
            <a:grpFill/>
          </p:grpSpPr>
          <p:sp>
            <p:nvSpPr>
              <p:cNvPr id="46" name="Rectangle 45">
                <a:extLst>
                  <a:ext uri="{FF2B5EF4-FFF2-40B4-BE49-F238E27FC236}">
                    <a16:creationId xmlns:a16="http://schemas.microsoft.com/office/drawing/2014/main" id="{3FF34DFD-5A0C-4F2B-8FA1-E6FFF9CB8207}"/>
                  </a:ext>
                </a:extLst>
              </p:cNvPr>
              <p:cNvSpPr/>
              <p:nvPr/>
            </p:nvSpPr>
            <p:spPr>
              <a:xfrm>
                <a:off x="5716523" y="3716111"/>
                <a:ext cx="771620" cy="366710"/>
              </a:xfrm>
              <a:prstGeom prst="rect">
                <a:avLst/>
              </a:prstGeom>
              <a:grpFill/>
              <a:ln>
                <a:noFill/>
              </a:ln>
            </p:spPr>
            <p:txBody>
              <a:bodyPr wrap="none">
                <a:spAutoFit/>
              </a:bodyPr>
              <a:lstStyle/>
              <a:p>
                <a:pPr defTabSz="914367"/>
                <a:r>
                  <a:rPr lang="en-US" sz="980" b="1" kern="0" dirty="0">
                    <a:solidFill>
                      <a:srgbClr val="FFFFFF"/>
                    </a:solidFill>
                    <a:latin typeface="Segoe UI Semilight"/>
                    <a:cs typeface="Segoe UI Semibold" panose="020B0702040204020203" pitchFamily="34" charset="0"/>
                  </a:rPr>
                  <a:t>WSUS</a:t>
                </a:r>
              </a:p>
            </p:txBody>
          </p:sp>
          <p:sp>
            <p:nvSpPr>
              <p:cNvPr id="47" name="arrow_11" title="Icon of a circle made of two curved arrows">
                <a:extLst>
                  <a:ext uri="{FF2B5EF4-FFF2-40B4-BE49-F238E27FC236}">
                    <a16:creationId xmlns:a16="http://schemas.microsoft.com/office/drawing/2014/main" id="{73B3F657-70DB-486E-AC15-3A195C7E765D}"/>
                  </a:ext>
                </a:extLst>
              </p:cNvPr>
              <p:cNvSpPr>
                <a:spLocks noChangeAspect="1" noEditPoints="1"/>
              </p:cNvSpPr>
              <p:nvPr/>
            </p:nvSpPr>
            <p:spPr bwMode="auto">
              <a:xfrm>
                <a:off x="5882473" y="3228083"/>
                <a:ext cx="439719" cy="45935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dirty="0">
                  <a:solidFill>
                    <a:srgbClr val="FFFFFF"/>
                  </a:solidFill>
                  <a:latin typeface="Segoe UI Semilight"/>
                </a:endParaRPr>
              </a:p>
            </p:txBody>
          </p:sp>
        </p:grpSp>
      </p:grpSp>
      <p:grpSp>
        <p:nvGrpSpPr>
          <p:cNvPr id="48" name="Group 47">
            <a:extLst>
              <a:ext uri="{FF2B5EF4-FFF2-40B4-BE49-F238E27FC236}">
                <a16:creationId xmlns:a16="http://schemas.microsoft.com/office/drawing/2014/main" id="{22578869-A7D4-4F0E-A23F-564433779283}"/>
              </a:ext>
            </a:extLst>
          </p:cNvPr>
          <p:cNvGrpSpPr/>
          <p:nvPr/>
        </p:nvGrpSpPr>
        <p:grpSpPr>
          <a:xfrm>
            <a:off x="4129337" y="3661513"/>
            <a:ext cx="1356082" cy="1356082"/>
            <a:chOff x="3303336" y="4367728"/>
            <a:chExt cx="1383274" cy="1383274"/>
          </a:xfrm>
          <a:solidFill>
            <a:schemeClr val="accent4">
              <a:alpha val="99000"/>
            </a:schemeClr>
          </a:solidFill>
        </p:grpSpPr>
        <p:sp>
          <p:nvSpPr>
            <p:cNvPr id="49" name="Oval 48">
              <a:extLst>
                <a:ext uri="{FF2B5EF4-FFF2-40B4-BE49-F238E27FC236}">
                  <a16:creationId xmlns:a16="http://schemas.microsoft.com/office/drawing/2014/main" id="{C600D639-68B9-4693-B1A6-B1F868D4ACBE}"/>
                </a:ext>
              </a:extLst>
            </p:cNvPr>
            <p:cNvSpPr/>
            <p:nvPr/>
          </p:nvSpPr>
          <p:spPr bwMode="auto">
            <a:xfrm>
              <a:off x="3303336" y="4367728"/>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50" name="Group 49">
              <a:extLst>
                <a:ext uri="{FF2B5EF4-FFF2-40B4-BE49-F238E27FC236}">
                  <a16:creationId xmlns:a16="http://schemas.microsoft.com/office/drawing/2014/main" id="{DAA1D7A0-12FC-4290-9EC8-8DA007432A39}"/>
                </a:ext>
              </a:extLst>
            </p:cNvPr>
            <p:cNvGrpSpPr/>
            <p:nvPr/>
          </p:nvGrpSpPr>
          <p:grpSpPr>
            <a:xfrm>
              <a:off x="3604009" y="4707226"/>
              <a:ext cx="781928" cy="731420"/>
              <a:chOff x="1481031" y="3245057"/>
              <a:chExt cx="1164566" cy="1089342"/>
            </a:xfrm>
            <a:grpFill/>
          </p:grpSpPr>
          <p:sp>
            <p:nvSpPr>
              <p:cNvPr id="51" name="Rectangle 50">
                <a:extLst>
                  <a:ext uri="{FF2B5EF4-FFF2-40B4-BE49-F238E27FC236}">
                    <a16:creationId xmlns:a16="http://schemas.microsoft.com/office/drawing/2014/main" id="{9AFFB3E7-D868-4258-83B3-8FF5266BC7AC}"/>
                  </a:ext>
                </a:extLst>
              </p:cNvPr>
              <p:cNvSpPr/>
              <p:nvPr/>
            </p:nvSpPr>
            <p:spPr>
              <a:xfrm>
                <a:off x="1481031" y="3735898"/>
                <a:ext cx="1164566" cy="598501"/>
              </a:xfrm>
              <a:prstGeom prst="rect">
                <a:avLst/>
              </a:prstGeom>
              <a:grpFill/>
              <a:ln>
                <a:noFill/>
              </a:ln>
            </p:spPr>
            <p:txBody>
              <a:bodyPr wrap="none">
                <a:spAutoFit/>
              </a:bodyPr>
              <a:lstStyle/>
              <a:p>
                <a:pPr algn="ctr" defTabSz="914367"/>
                <a:r>
                  <a:rPr lang="en-US" sz="980" b="1" dirty="0">
                    <a:solidFill>
                      <a:srgbClr val="FFFFFF"/>
                    </a:solidFill>
                    <a:latin typeface="Segoe UI Light"/>
                  </a:rPr>
                  <a:t>Corpnet</a:t>
                </a:r>
              </a:p>
              <a:p>
                <a:pPr algn="ctr" defTabSz="914367"/>
                <a:r>
                  <a:rPr lang="en-US" sz="980" b="1" dirty="0">
                    <a:solidFill>
                      <a:srgbClr val="FFFFFF"/>
                    </a:solidFill>
                    <a:latin typeface="Segoe UI Light"/>
                  </a:rPr>
                  <a:t>connection</a:t>
                </a:r>
              </a:p>
            </p:txBody>
          </p:sp>
          <p:sp>
            <p:nvSpPr>
              <p:cNvPr id="52" name="signal" title="Icon of a communication signal">
                <a:extLst>
                  <a:ext uri="{FF2B5EF4-FFF2-40B4-BE49-F238E27FC236}">
                    <a16:creationId xmlns:a16="http://schemas.microsoft.com/office/drawing/2014/main" id="{935BED69-E5B3-43FB-A6D4-BF4F227A5FC4}"/>
                  </a:ext>
                </a:extLst>
              </p:cNvPr>
              <p:cNvSpPr>
                <a:spLocks noChangeAspect="1" noEditPoints="1"/>
              </p:cNvSpPr>
              <p:nvPr/>
            </p:nvSpPr>
            <p:spPr bwMode="auto">
              <a:xfrm>
                <a:off x="1860951" y="3245057"/>
                <a:ext cx="404722" cy="459352"/>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nvGrpSpPr>
          <p:cNvPr id="53" name="Group 52">
            <a:extLst>
              <a:ext uri="{FF2B5EF4-FFF2-40B4-BE49-F238E27FC236}">
                <a16:creationId xmlns:a16="http://schemas.microsoft.com/office/drawing/2014/main" id="{624E7392-EADF-4CAD-847A-5533C55DF3A8}"/>
              </a:ext>
            </a:extLst>
          </p:cNvPr>
          <p:cNvGrpSpPr/>
          <p:nvPr/>
        </p:nvGrpSpPr>
        <p:grpSpPr>
          <a:xfrm>
            <a:off x="1707457" y="4816224"/>
            <a:ext cx="1395165" cy="1356082"/>
            <a:chOff x="1848991" y="5059365"/>
            <a:chExt cx="1423141" cy="1383274"/>
          </a:xfrm>
          <a:solidFill>
            <a:schemeClr val="accent4">
              <a:alpha val="99000"/>
            </a:schemeClr>
          </a:solidFill>
        </p:grpSpPr>
        <p:sp>
          <p:nvSpPr>
            <p:cNvPr id="54" name="Oval 53">
              <a:extLst>
                <a:ext uri="{FF2B5EF4-FFF2-40B4-BE49-F238E27FC236}">
                  <a16:creationId xmlns:a16="http://schemas.microsoft.com/office/drawing/2014/main" id="{D7EAF260-40BA-4847-8B97-3734BAB42B7A}"/>
                </a:ext>
              </a:extLst>
            </p:cNvPr>
            <p:cNvSpPr/>
            <p:nvPr/>
          </p:nvSpPr>
          <p:spPr bwMode="auto">
            <a:xfrm>
              <a:off x="1868924" y="5059365"/>
              <a:ext cx="1383274" cy="13832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55" name="Group 54">
              <a:extLst>
                <a:ext uri="{FF2B5EF4-FFF2-40B4-BE49-F238E27FC236}">
                  <a16:creationId xmlns:a16="http://schemas.microsoft.com/office/drawing/2014/main" id="{9BB4FED8-C3AC-4921-9134-37DA76376824}"/>
                </a:ext>
              </a:extLst>
            </p:cNvPr>
            <p:cNvGrpSpPr/>
            <p:nvPr/>
          </p:nvGrpSpPr>
          <p:grpSpPr>
            <a:xfrm>
              <a:off x="1848991" y="5307391"/>
              <a:ext cx="1423141" cy="733339"/>
              <a:chOff x="10439435" y="4793144"/>
              <a:chExt cx="1687701" cy="869665"/>
            </a:xfrm>
            <a:grpFill/>
          </p:grpSpPr>
          <p:sp>
            <p:nvSpPr>
              <p:cNvPr id="56" name="Rectangle 55">
                <a:extLst>
                  <a:ext uri="{FF2B5EF4-FFF2-40B4-BE49-F238E27FC236}">
                    <a16:creationId xmlns:a16="http://schemas.microsoft.com/office/drawing/2014/main" id="{ACBDCECE-F5C6-469B-8CF8-0FA7BE4916BE}"/>
                  </a:ext>
                </a:extLst>
              </p:cNvPr>
              <p:cNvSpPr/>
              <p:nvPr/>
            </p:nvSpPr>
            <p:spPr>
              <a:xfrm>
                <a:off x="10439435" y="5188319"/>
                <a:ext cx="1687701" cy="474490"/>
              </a:xfrm>
              <a:prstGeom prst="rect">
                <a:avLst/>
              </a:prstGeom>
              <a:noFill/>
              <a:ln>
                <a:noFill/>
              </a:ln>
            </p:spPr>
            <p:txBody>
              <a:bodyPr wrap="square">
                <a:spAutoFit/>
              </a:bodyPr>
              <a:lstStyle/>
              <a:p>
                <a:pPr algn="ctr" defTabSz="914367"/>
                <a:r>
                  <a:rPr lang="en-US" sz="980" b="1" kern="0" dirty="0">
                    <a:solidFill>
                      <a:srgbClr val="FFFFFF"/>
                    </a:solidFill>
                    <a:latin typeface="Segoe UI Semilight"/>
                    <a:cs typeface="Segoe UI Semibold" panose="020B0702040204020203" pitchFamily="34" charset="0"/>
                  </a:rPr>
                  <a:t>Active Directory and</a:t>
                </a:r>
              </a:p>
              <a:p>
                <a:pPr algn="ctr" defTabSz="914367"/>
                <a:r>
                  <a:rPr lang="en-US" sz="980" b="1" kern="0" dirty="0">
                    <a:solidFill>
                      <a:srgbClr val="FFFFFF"/>
                    </a:solidFill>
                    <a:latin typeface="Segoe UI Semilight"/>
                    <a:cs typeface="Segoe UI Semibold" panose="020B0702040204020203" pitchFamily="34" charset="0"/>
                  </a:rPr>
                  <a:t>Azure Active Directory</a:t>
                </a:r>
              </a:p>
            </p:txBody>
          </p:sp>
          <p:grpSp>
            <p:nvGrpSpPr>
              <p:cNvPr id="57" name="Group 56">
                <a:extLst>
                  <a:ext uri="{FF2B5EF4-FFF2-40B4-BE49-F238E27FC236}">
                    <a16:creationId xmlns:a16="http://schemas.microsoft.com/office/drawing/2014/main" id="{04CD5FB0-1F54-4D9E-9817-5A1943AD47CC}"/>
                  </a:ext>
                </a:extLst>
              </p:cNvPr>
              <p:cNvGrpSpPr>
                <a:grpSpLocks noChangeAspect="1"/>
              </p:cNvGrpSpPr>
              <p:nvPr/>
            </p:nvGrpSpPr>
            <p:grpSpPr>
              <a:xfrm>
                <a:off x="11070072" y="4793144"/>
                <a:ext cx="356467" cy="365760"/>
                <a:chOff x="3634732" y="2041127"/>
                <a:chExt cx="522145" cy="535757"/>
              </a:xfrm>
              <a:grpFill/>
            </p:grpSpPr>
            <p:sp>
              <p:nvSpPr>
                <p:cNvPr id="58" name="location_5" title="Icon of a pin">
                  <a:extLst>
                    <a:ext uri="{FF2B5EF4-FFF2-40B4-BE49-F238E27FC236}">
                      <a16:creationId xmlns:a16="http://schemas.microsoft.com/office/drawing/2014/main" id="{E2BDFE6F-FB7A-4F6E-B871-C5565D6773D7}"/>
                    </a:ext>
                  </a:extLst>
                </p:cNvPr>
                <p:cNvSpPr>
                  <a:spLocks noChangeAspect="1" noEditPoints="1"/>
                </p:cNvSpPr>
                <p:nvPr/>
              </p:nvSpPr>
              <p:spPr bwMode="auto">
                <a:xfrm rot="13500000">
                  <a:off x="3752588" y="212330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59" name="location_5" title="Icon of a pin">
                  <a:extLst>
                    <a:ext uri="{FF2B5EF4-FFF2-40B4-BE49-F238E27FC236}">
                      <a16:creationId xmlns:a16="http://schemas.microsoft.com/office/drawing/2014/main" id="{57EF3DBB-1F8A-43F3-9447-AFCF0A079D2A}"/>
                    </a:ext>
                  </a:extLst>
                </p:cNvPr>
                <p:cNvSpPr>
                  <a:spLocks noChangeAspect="1" noEditPoints="1"/>
                </p:cNvSpPr>
                <p:nvPr/>
              </p:nvSpPr>
              <p:spPr bwMode="auto">
                <a:xfrm rot="10800000">
                  <a:off x="3883841" y="2211124"/>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60" name="location_5" title="Icon of a pin">
                  <a:extLst>
                    <a:ext uri="{FF2B5EF4-FFF2-40B4-BE49-F238E27FC236}">
                      <a16:creationId xmlns:a16="http://schemas.microsoft.com/office/drawing/2014/main" id="{AFEF51C3-433A-4488-B2F4-222253DFC069}"/>
                    </a:ext>
                  </a:extLst>
                </p:cNvPr>
                <p:cNvSpPr>
                  <a:spLocks noChangeAspect="1" noEditPoints="1"/>
                </p:cNvSpPr>
                <p:nvPr/>
              </p:nvSpPr>
              <p:spPr bwMode="auto">
                <a:xfrm rot="8100000">
                  <a:off x="4026829" y="2131156"/>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61" name="location_5" title="Icon of a pin">
                  <a:extLst>
                    <a:ext uri="{FF2B5EF4-FFF2-40B4-BE49-F238E27FC236}">
                      <a16:creationId xmlns:a16="http://schemas.microsoft.com/office/drawing/2014/main" id="{B565A16C-2501-4BED-85D2-76D447992346}"/>
                    </a:ext>
                  </a:extLst>
                </p:cNvPr>
                <p:cNvSpPr>
                  <a:spLocks noChangeAspect="1" noEditPoints="1"/>
                </p:cNvSpPr>
                <p:nvPr/>
              </p:nvSpPr>
              <p:spPr bwMode="auto">
                <a:xfrm>
                  <a:off x="3883840" y="2041127"/>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cxnSp>
              <p:nvCxnSpPr>
                <p:cNvPr id="62" name="Straight Connector 61">
                  <a:extLst>
                    <a:ext uri="{FF2B5EF4-FFF2-40B4-BE49-F238E27FC236}">
                      <a16:creationId xmlns:a16="http://schemas.microsoft.com/office/drawing/2014/main" id="{03047F24-9B39-4CC7-BC76-20891477C6A7}"/>
                    </a:ext>
                  </a:extLst>
                </p:cNvPr>
                <p:cNvCxnSpPr>
                  <a:stCxn id="58" idx="0"/>
                  <a:endCxn id="59" idx="2"/>
                </p:cNvCxnSpPr>
                <p:nvPr/>
              </p:nvCxnSpPr>
              <p:spPr>
                <a:xfrm>
                  <a:off x="3779732" y="2436019"/>
                  <a:ext cx="104109" cy="7658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9FBF117-BC99-48BA-B03F-3D447861487B}"/>
                    </a:ext>
                  </a:extLst>
                </p:cNvPr>
                <p:cNvCxnSpPr>
                  <a:stCxn id="59" idx="0"/>
                  <a:endCxn id="60" idx="2"/>
                </p:cNvCxnSpPr>
                <p:nvPr/>
              </p:nvCxnSpPr>
              <p:spPr>
                <a:xfrm flipV="1">
                  <a:off x="4013889" y="2443874"/>
                  <a:ext cx="115844" cy="68725"/>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4" name="Group 63">
            <a:extLst>
              <a:ext uri="{FF2B5EF4-FFF2-40B4-BE49-F238E27FC236}">
                <a16:creationId xmlns:a16="http://schemas.microsoft.com/office/drawing/2014/main" id="{87107569-59AA-485B-A744-913DC060B4EF}"/>
              </a:ext>
            </a:extLst>
          </p:cNvPr>
          <p:cNvGrpSpPr/>
          <p:nvPr/>
        </p:nvGrpSpPr>
        <p:grpSpPr>
          <a:xfrm>
            <a:off x="2474369" y="1574817"/>
            <a:ext cx="1356082" cy="1356082"/>
            <a:chOff x="1845802" y="2183743"/>
            <a:chExt cx="1383274" cy="1383274"/>
          </a:xfrm>
          <a:solidFill>
            <a:schemeClr val="accent4">
              <a:alpha val="99000"/>
            </a:schemeClr>
          </a:solidFill>
        </p:grpSpPr>
        <p:sp>
          <p:nvSpPr>
            <p:cNvPr id="65" name="Oval 64">
              <a:extLst>
                <a:ext uri="{FF2B5EF4-FFF2-40B4-BE49-F238E27FC236}">
                  <a16:creationId xmlns:a16="http://schemas.microsoft.com/office/drawing/2014/main" id="{158FC8F7-A546-4E71-9FDD-07F611A3FE97}"/>
                </a:ext>
              </a:extLst>
            </p:cNvPr>
            <p:cNvSpPr/>
            <p:nvPr/>
          </p:nvSpPr>
          <p:spPr bwMode="auto">
            <a:xfrm>
              <a:off x="1845802" y="2183743"/>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cs typeface="Segoe UI Semibold" panose="020B0702040204020203" pitchFamily="34" charset="0"/>
              </a:endParaRPr>
            </a:p>
          </p:txBody>
        </p:sp>
        <p:grpSp>
          <p:nvGrpSpPr>
            <p:cNvPr id="66" name="Group 65">
              <a:extLst>
                <a:ext uri="{FF2B5EF4-FFF2-40B4-BE49-F238E27FC236}">
                  <a16:creationId xmlns:a16="http://schemas.microsoft.com/office/drawing/2014/main" id="{C2EB5F3A-6BFE-48B1-99B2-47CDD084C7B5}"/>
                </a:ext>
              </a:extLst>
            </p:cNvPr>
            <p:cNvGrpSpPr/>
            <p:nvPr/>
          </p:nvGrpSpPr>
          <p:grpSpPr>
            <a:xfrm>
              <a:off x="2126910" y="2481289"/>
              <a:ext cx="821059" cy="710493"/>
              <a:chOff x="808930" y="5301749"/>
              <a:chExt cx="821059" cy="710493"/>
            </a:xfrm>
            <a:grpFill/>
          </p:grpSpPr>
          <p:pic>
            <p:nvPicPr>
              <p:cNvPr id="67" name="Picture 66">
                <a:extLst>
                  <a:ext uri="{FF2B5EF4-FFF2-40B4-BE49-F238E27FC236}">
                    <a16:creationId xmlns:a16="http://schemas.microsoft.com/office/drawing/2014/main" id="{367B1E39-39CA-4319-BDAE-21570CD6C301}"/>
                  </a:ext>
                </a:extLst>
              </p:cNvPr>
              <p:cNvPicPr>
                <a:picLocks/>
              </p:cNvPicPr>
              <p:nvPr/>
            </p:nvPicPr>
            <p:blipFill>
              <a:blip r:embed="rId3">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03518" y="5301749"/>
                <a:ext cx="431883" cy="431883"/>
              </a:xfrm>
              <a:prstGeom prst="rect">
                <a:avLst/>
              </a:prstGeom>
              <a:grpFill/>
              <a:ln>
                <a:noFill/>
              </a:ln>
            </p:spPr>
          </p:pic>
          <p:sp>
            <p:nvSpPr>
              <p:cNvPr id="68" name="Rectangle 67">
                <a:extLst>
                  <a:ext uri="{FF2B5EF4-FFF2-40B4-BE49-F238E27FC236}">
                    <a16:creationId xmlns:a16="http://schemas.microsoft.com/office/drawing/2014/main" id="{0169149C-3E7A-43FB-9688-9857DA5EA211}"/>
                  </a:ext>
                </a:extLst>
              </p:cNvPr>
              <p:cNvSpPr/>
              <p:nvPr/>
            </p:nvSpPr>
            <p:spPr>
              <a:xfrm>
                <a:off x="808930" y="5766021"/>
                <a:ext cx="821059" cy="246221"/>
              </a:xfrm>
              <a:prstGeom prst="rect">
                <a:avLst/>
              </a:prstGeom>
              <a:grpFill/>
              <a:ln>
                <a:noFill/>
              </a:ln>
            </p:spPr>
            <p:txBody>
              <a:bodyPr wrap="none">
                <a:spAutoFit/>
              </a:bodyPr>
              <a:lstStyle/>
              <a:p>
                <a:pPr algn="ctr" defTabSz="914367"/>
                <a:r>
                  <a:rPr lang="en-US" sz="980" b="1" kern="0" dirty="0">
                    <a:solidFill>
                      <a:srgbClr val="FFFFFF"/>
                    </a:solidFill>
                    <a:latin typeface="Segoe UI Semilight"/>
                    <a:cs typeface="Segoe UI Semibold" panose="020B0702040204020203" pitchFamily="34" charset="0"/>
                  </a:rPr>
                  <a:t>ConfigMGR</a:t>
                </a:r>
              </a:p>
            </p:txBody>
          </p:sp>
        </p:grpSp>
      </p:grpSp>
      <p:grpSp>
        <p:nvGrpSpPr>
          <p:cNvPr id="69" name="Group 68">
            <a:extLst>
              <a:ext uri="{FF2B5EF4-FFF2-40B4-BE49-F238E27FC236}">
                <a16:creationId xmlns:a16="http://schemas.microsoft.com/office/drawing/2014/main" id="{23897A20-D02A-4FB6-86EC-7DE3FC1134AF}"/>
              </a:ext>
            </a:extLst>
          </p:cNvPr>
          <p:cNvGrpSpPr/>
          <p:nvPr/>
        </p:nvGrpSpPr>
        <p:grpSpPr>
          <a:xfrm>
            <a:off x="802612" y="3661513"/>
            <a:ext cx="1356082" cy="1356082"/>
            <a:chOff x="388268" y="4347832"/>
            <a:chExt cx="1383274" cy="1383274"/>
          </a:xfrm>
          <a:solidFill>
            <a:schemeClr val="accent4">
              <a:alpha val="99000"/>
            </a:schemeClr>
          </a:solidFill>
        </p:grpSpPr>
        <p:sp>
          <p:nvSpPr>
            <p:cNvPr id="70" name="Oval 69">
              <a:extLst>
                <a:ext uri="{FF2B5EF4-FFF2-40B4-BE49-F238E27FC236}">
                  <a16:creationId xmlns:a16="http://schemas.microsoft.com/office/drawing/2014/main" id="{87335F11-5411-4854-9F56-6C1E2A457E3E}"/>
                </a:ext>
              </a:extLst>
            </p:cNvPr>
            <p:cNvSpPr/>
            <p:nvPr/>
          </p:nvSpPr>
          <p:spPr bwMode="auto">
            <a:xfrm>
              <a:off x="388268" y="4347832"/>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cs typeface="Segoe UI Semibold" panose="020B0702040204020203" pitchFamily="34" charset="0"/>
              </a:endParaRPr>
            </a:p>
          </p:txBody>
        </p:sp>
        <p:grpSp>
          <p:nvGrpSpPr>
            <p:cNvPr id="71" name="Group 70">
              <a:extLst>
                <a:ext uri="{FF2B5EF4-FFF2-40B4-BE49-F238E27FC236}">
                  <a16:creationId xmlns:a16="http://schemas.microsoft.com/office/drawing/2014/main" id="{D5196049-E7E0-43FB-B8DA-AD6F396C082A}"/>
                </a:ext>
              </a:extLst>
            </p:cNvPr>
            <p:cNvGrpSpPr/>
            <p:nvPr/>
          </p:nvGrpSpPr>
          <p:grpSpPr>
            <a:xfrm>
              <a:off x="754267" y="4705584"/>
              <a:ext cx="659292" cy="823404"/>
              <a:chOff x="581906" y="5350110"/>
              <a:chExt cx="659292" cy="823404"/>
            </a:xfrm>
            <a:grpFill/>
          </p:grpSpPr>
          <p:sp>
            <p:nvSpPr>
              <p:cNvPr id="72" name="shield_3" title="Icon of a shield with an exclamation point inside">
                <a:extLst>
                  <a:ext uri="{FF2B5EF4-FFF2-40B4-BE49-F238E27FC236}">
                    <a16:creationId xmlns:a16="http://schemas.microsoft.com/office/drawing/2014/main" id="{08263AE3-215E-4AF7-925F-50E953C29BC4}"/>
                  </a:ext>
                </a:extLst>
              </p:cNvPr>
              <p:cNvSpPr>
                <a:spLocks noChangeAspect="1" noEditPoints="1"/>
              </p:cNvSpPr>
              <p:nvPr/>
            </p:nvSpPr>
            <p:spPr bwMode="auto">
              <a:xfrm>
                <a:off x="728383" y="5350110"/>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sp>
            <p:nvSpPr>
              <p:cNvPr id="73" name="Rectangle 72">
                <a:extLst>
                  <a:ext uri="{FF2B5EF4-FFF2-40B4-BE49-F238E27FC236}">
                    <a16:creationId xmlns:a16="http://schemas.microsoft.com/office/drawing/2014/main" id="{94B82E8B-ED24-46D6-8566-2004B61DAF25}"/>
                  </a:ext>
                </a:extLst>
              </p:cNvPr>
              <p:cNvSpPr/>
              <p:nvPr/>
            </p:nvSpPr>
            <p:spPr>
              <a:xfrm>
                <a:off x="581906" y="5771660"/>
                <a:ext cx="659292" cy="401854"/>
              </a:xfrm>
              <a:prstGeom prst="rect">
                <a:avLst/>
              </a:prstGeom>
              <a:grpFill/>
              <a:ln>
                <a:noFill/>
              </a:ln>
            </p:spPr>
            <p:txBody>
              <a:bodyPr wrap="none">
                <a:spAutoFit/>
              </a:bodyPr>
              <a:lstStyle/>
              <a:p>
                <a:pPr algn="ctr" defTabSz="914367"/>
                <a:r>
                  <a:rPr lang="en-US" sz="980" b="1" kern="0" dirty="0">
                    <a:solidFill>
                      <a:srgbClr val="FFFFFF"/>
                    </a:solidFill>
                    <a:latin typeface="Segoe UI Semilight"/>
                    <a:cs typeface="Segoe UI Semibold" panose="020B0702040204020203" pitchFamily="34" charset="0"/>
                  </a:rPr>
                  <a:t>Security </a:t>
                </a:r>
              </a:p>
              <a:p>
                <a:pPr algn="ctr" defTabSz="914367"/>
                <a:r>
                  <a:rPr lang="en-US" sz="980" b="1" kern="0" dirty="0">
                    <a:solidFill>
                      <a:srgbClr val="FFFFFF"/>
                    </a:solidFill>
                    <a:latin typeface="Segoe UI Semilight"/>
                    <a:cs typeface="Segoe UI Semibold" panose="020B0702040204020203" pitchFamily="34" charset="0"/>
                  </a:rPr>
                  <a:t>tools</a:t>
                </a:r>
                <a:endParaRPr lang="en-US" sz="980" b="1" dirty="0">
                  <a:solidFill>
                    <a:srgbClr val="FFFFFF"/>
                  </a:solidFill>
                  <a:latin typeface="Segoe UI Semilight"/>
                </a:endParaRPr>
              </a:p>
            </p:txBody>
          </p:sp>
        </p:grpSp>
      </p:grpSp>
      <p:grpSp>
        <p:nvGrpSpPr>
          <p:cNvPr id="74" name="Group 73">
            <a:extLst>
              <a:ext uri="{FF2B5EF4-FFF2-40B4-BE49-F238E27FC236}">
                <a16:creationId xmlns:a16="http://schemas.microsoft.com/office/drawing/2014/main" id="{AB9F2443-0EF7-4F5C-81D9-2244EDAE1A6E}"/>
              </a:ext>
            </a:extLst>
          </p:cNvPr>
          <p:cNvGrpSpPr/>
          <p:nvPr/>
        </p:nvGrpSpPr>
        <p:grpSpPr>
          <a:xfrm>
            <a:off x="3185411" y="4816224"/>
            <a:ext cx="1395165" cy="1356082"/>
            <a:chOff x="2564456" y="5373064"/>
            <a:chExt cx="1423141" cy="1383274"/>
          </a:xfrm>
          <a:solidFill>
            <a:schemeClr val="accent4">
              <a:alpha val="99000"/>
            </a:schemeClr>
          </a:solidFill>
        </p:grpSpPr>
        <p:sp>
          <p:nvSpPr>
            <p:cNvPr id="75" name="Oval 74">
              <a:extLst>
                <a:ext uri="{FF2B5EF4-FFF2-40B4-BE49-F238E27FC236}">
                  <a16:creationId xmlns:a16="http://schemas.microsoft.com/office/drawing/2014/main" id="{740F3831-5E88-4AD7-A15A-5C734B7E64E1}"/>
                </a:ext>
              </a:extLst>
            </p:cNvPr>
            <p:cNvSpPr/>
            <p:nvPr/>
          </p:nvSpPr>
          <p:spPr bwMode="auto">
            <a:xfrm>
              <a:off x="2584389" y="5373064"/>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76" name="Group 75">
              <a:extLst>
                <a:ext uri="{FF2B5EF4-FFF2-40B4-BE49-F238E27FC236}">
                  <a16:creationId xmlns:a16="http://schemas.microsoft.com/office/drawing/2014/main" id="{472DF8F7-8195-4AE4-9556-23DE355CB7B8}"/>
                </a:ext>
              </a:extLst>
            </p:cNvPr>
            <p:cNvGrpSpPr/>
            <p:nvPr/>
          </p:nvGrpSpPr>
          <p:grpSpPr>
            <a:xfrm>
              <a:off x="2564456" y="5776849"/>
              <a:ext cx="1423141" cy="731466"/>
              <a:chOff x="2564456" y="5776849"/>
              <a:chExt cx="1423141" cy="731466"/>
            </a:xfrm>
            <a:grpFill/>
          </p:grpSpPr>
          <p:sp>
            <p:nvSpPr>
              <p:cNvPr id="77" name="Rectangle 76">
                <a:extLst>
                  <a:ext uri="{FF2B5EF4-FFF2-40B4-BE49-F238E27FC236}">
                    <a16:creationId xmlns:a16="http://schemas.microsoft.com/office/drawing/2014/main" id="{EB31A4EF-27F6-4904-A016-6A0361DD989B}"/>
                  </a:ext>
                </a:extLst>
              </p:cNvPr>
              <p:cNvSpPr/>
              <p:nvPr/>
            </p:nvSpPr>
            <p:spPr>
              <a:xfrm>
                <a:off x="2564456" y="6108205"/>
                <a:ext cx="1423141" cy="400110"/>
              </a:xfrm>
              <a:prstGeom prst="rect">
                <a:avLst/>
              </a:prstGeom>
              <a:noFill/>
              <a:ln>
                <a:noFill/>
              </a:ln>
            </p:spPr>
            <p:txBody>
              <a:bodyPr wrap="square">
                <a:spAutoFit/>
              </a:bodyPr>
              <a:lstStyle/>
              <a:p>
                <a:pPr algn="ctr" defTabSz="914367"/>
                <a:r>
                  <a:rPr lang="en-US" sz="980" b="1" kern="0" dirty="0">
                    <a:solidFill>
                      <a:srgbClr val="FFFFFF"/>
                    </a:solidFill>
                    <a:latin typeface="Segoe UI Semilight"/>
                    <a:cs typeface="Segoe UI Semibold" panose="020B0702040204020203" pitchFamily="34" charset="0"/>
                  </a:rPr>
                  <a:t>Application</a:t>
                </a:r>
              </a:p>
              <a:p>
                <a:pPr algn="ctr" defTabSz="914367"/>
                <a:r>
                  <a:rPr lang="en-US" sz="980" b="1" kern="0" dirty="0">
                    <a:solidFill>
                      <a:srgbClr val="FFFFFF"/>
                    </a:solidFill>
                    <a:latin typeface="Segoe UI Semilight"/>
                    <a:cs typeface="Segoe UI Semibold" panose="020B0702040204020203" pitchFamily="34" charset="0"/>
                  </a:rPr>
                  <a:t>stores</a:t>
                </a:r>
              </a:p>
            </p:txBody>
          </p:sp>
          <p:sp>
            <p:nvSpPr>
              <p:cNvPr id="78" name="Website" title="Icon of multiple app windows">
                <a:extLst>
                  <a:ext uri="{FF2B5EF4-FFF2-40B4-BE49-F238E27FC236}">
                    <a16:creationId xmlns:a16="http://schemas.microsoft.com/office/drawing/2014/main" id="{9FDFCFBB-CFB3-48C8-A3C3-18EEC54FE223}"/>
                  </a:ext>
                </a:extLst>
              </p:cNvPr>
              <p:cNvSpPr>
                <a:spLocks noChangeAspect="1" noEditPoints="1"/>
              </p:cNvSpPr>
              <p:nvPr/>
            </p:nvSpPr>
            <p:spPr bwMode="auto">
              <a:xfrm rot="10800000">
                <a:off x="3098619" y="5776849"/>
                <a:ext cx="354815" cy="310896"/>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dirty="0">
                  <a:solidFill>
                    <a:srgbClr val="FFFFFF"/>
                  </a:solidFill>
                  <a:latin typeface="Segoe UI Semilight"/>
                </a:endParaRPr>
              </a:p>
            </p:txBody>
          </p:sp>
        </p:grpSp>
      </p:grpSp>
      <p:grpSp>
        <p:nvGrpSpPr>
          <p:cNvPr id="79" name="Group 78">
            <a:extLst>
              <a:ext uri="{FF2B5EF4-FFF2-40B4-BE49-F238E27FC236}">
                <a16:creationId xmlns:a16="http://schemas.microsoft.com/office/drawing/2014/main" id="{79AB4A68-6505-48F0-8830-3A38C4D83100}"/>
              </a:ext>
            </a:extLst>
          </p:cNvPr>
          <p:cNvGrpSpPr/>
          <p:nvPr/>
        </p:nvGrpSpPr>
        <p:grpSpPr>
          <a:xfrm>
            <a:off x="9078506" y="4821853"/>
            <a:ext cx="1395165" cy="1356082"/>
            <a:chOff x="5997993" y="4945933"/>
            <a:chExt cx="1423141" cy="1383274"/>
          </a:xfrm>
          <a:solidFill>
            <a:schemeClr val="accent1"/>
          </a:solidFill>
        </p:grpSpPr>
        <p:sp>
          <p:nvSpPr>
            <p:cNvPr id="80" name="Oval 79">
              <a:extLst>
                <a:ext uri="{FF2B5EF4-FFF2-40B4-BE49-F238E27FC236}">
                  <a16:creationId xmlns:a16="http://schemas.microsoft.com/office/drawing/2014/main" id="{286B427D-7654-40B3-A1BC-8912F4DB49BD}"/>
                </a:ext>
              </a:extLst>
            </p:cNvPr>
            <p:cNvSpPr/>
            <p:nvPr/>
          </p:nvSpPr>
          <p:spPr bwMode="auto">
            <a:xfrm>
              <a:off x="6017926" y="4945933"/>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81" name="Group 80">
              <a:extLst>
                <a:ext uri="{FF2B5EF4-FFF2-40B4-BE49-F238E27FC236}">
                  <a16:creationId xmlns:a16="http://schemas.microsoft.com/office/drawing/2014/main" id="{86A074E1-60EC-4B68-8FAD-6325D9E95D75}"/>
                </a:ext>
              </a:extLst>
            </p:cNvPr>
            <p:cNvGrpSpPr/>
            <p:nvPr/>
          </p:nvGrpSpPr>
          <p:grpSpPr>
            <a:xfrm>
              <a:off x="5997993" y="5348717"/>
              <a:ext cx="1423141" cy="732467"/>
              <a:chOff x="5997993" y="5348717"/>
              <a:chExt cx="1423141" cy="732467"/>
            </a:xfrm>
            <a:grpFill/>
          </p:grpSpPr>
          <p:sp>
            <p:nvSpPr>
              <p:cNvPr id="82" name="Rectangle 81">
                <a:extLst>
                  <a:ext uri="{FF2B5EF4-FFF2-40B4-BE49-F238E27FC236}">
                    <a16:creationId xmlns:a16="http://schemas.microsoft.com/office/drawing/2014/main" id="{FD5FD92A-930C-4CBE-A41D-35906F34A32F}"/>
                  </a:ext>
                </a:extLst>
              </p:cNvPr>
              <p:cNvSpPr/>
              <p:nvPr/>
            </p:nvSpPr>
            <p:spPr>
              <a:xfrm>
                <a:off x="5997993" y="5681074"/>
                <a:ext cx="1423141" cy="400110"/>
              </a:xfrm>
              <a:prstGeom prst="rect">
                <a:avLst/>
              </a:prstGeom>
              <a:noFill/>
              <a:ln>
                <a:noFill/>
              </a:ln>
            </p:spPr>
            <p:txBody>
              <a:bodyPr wrap="square">
                <a:spAutoFit/>
              </a:bodyPr>
              <a:lstStyle/>
              <a:p>
                <a:pPr algn="ctr" defTabSz="914367"/>
                <a:r>
                  <a:rPr lang="en-US" sz="980" b="1" dirty="0">
                    <a:solidFill>
                      <a:srgbClr val="FFFFFF"/>
                    </a:solidFill>
                    <a:latin typeface="Segoe UI Semilight"/>
                  </a:rPr>
                  <a:t>Microsoft Store for Business</a:t>
                </a:r>
              </a:p>
            </p:txBody>
          </p:sp>
          <p:sp>
            <p:nvSpPr>
              <p:cNvPr id="83" name="Browser_4" title="Icon of a website or an app window">
                <a:extLst>
                  <a:ext uri="{FF2B5EF4-FFF2-40B4-BE49-F238E27FC236}">
                    <a16:creationId xmlns:a16="http://schemas.microsoft.com/office/drawing/2014/main" id="{B47A6596-5C1B-4F80-98CF-90C2C8929818}"/>
                  </a:ext>
                </a:extLst>
              </p:cNvPr>
              <p:cNvSpPr>
                <a:spLocks noChangeAspect="1" noEditPoints="1"/>
              </p:cNvSpPr>
              <p:nvPr/>
            </p:nvSpPr>
            <p:spPr bwMode="auto">
              <a:xfrm>
                <a:off x="6497170" y="5348717"/>
                <a:ext cx="420092" cy="31089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nvGrpSpPr>
          <p:cNvPr id="84" name="Group 83">
            <a:extLst>
              <a:ext uri="{FF2B5EF4-FFF2-40B4-BE49-F238E27FC236}">
                <a16:creationId xmlns:a16="http://schemas.microsoft.com/office/drawing/2014/main" id="{3E18C8A7-50E6-492F-A33F-CA50769656FF}"/>
              </a:ext>
            </a:extLst>
          </p:cNvPr>
          <p:cNvGrpSpPr/>
          <p:nvPr/>
        </p:nvGrpSpPr>
        <p:grpSpPr>
          <a:xfrm>
            <a:off x="8372701" y="1574232"/>
            <a:ext cx="1356082" cy="1356082"/>
            <a:chOff x="9090085" y="2187607"/>
            <a:chExt cx="1383274" cy="1383274"/>
          </a:xfrm>
          <a:solidFill>
            <a:schemeClr val="accent1"/>
          </a:solidFill>
        </p:grpSpPr>
        <p:sp>
          <p:nvSpPr>
            <p:cNvPr id="85" name="Oval 84">
              <a:extLst>
                <a:ext uri="{FF2B5EF4-FFF2-40B4-BE49-F238E27FC236}">
                  <a16:creationId xmlns:a16="http://schemas.microsoft.com/office/drawing/2014/main" id="{4F2E6750-6941-46DC-AF42-A68EF3FB21FB}"/>
                </a:ext>
              </a:extLst>
            </p:cNvPr>
            <p:cNvSpPr/>
            <p:nvPr/>
          </p:nvSpPr>
          <p:spPr bwMode="auto">
            <a:xfrm>
              <a:off x="9090085" y="2187607"/>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cs typeface="Segoe UI Semibold" panose="020B0702040204020203" pitchFamily="34" charset="0"/>
              </a:endParaRPr>
            </a:p>
          </p:txBody>
        </p:sp>
        <p:grpSp>
          <p:nvGrpSpPr>
            <p:cNvPr id="86" name="Group 85">
              <a:extLst>
                <a:ext uri="{FF2B5EF4-FFF2-40B4-BE49-F238E27FC236}">
                  <a16:creationId xmlns:a16="http://schemas.microsoft.com/office/drawing/2014/main" id="{C902D943-6E4B-485E-8BE2-CA862006F6DA}"/>
                </a:ext>
              </a:extLst>
            </p:cNvPr>
            <p:cNvGrpSpPr/>
            <p:nvPr/>
          </p:nvGrpSpPr>
          <p:grpSpPr>
            <a:xfrm>
              <a:off x="9514662" y="2597405"/>
              <a:ext cx="534121" cy="563678"/>
              <a:chOff x="9795100" y="3357253"/>
              <a:chExt cx="534121" cy="563678"/>
            </a:xfrm>
            <a:grpFill/>
          </p:grpSpPr>
          <p:sp>
            <p:nvSpPr>
              <p:cNvPr id="87" name="Rectangle 86">
                <a:extLst>
                  <a:ext uri="{FF2B5EF4-FFF2-40B4-BE49-F238E27FC236}">
                    <a16:creationId xmlns:a16="http://schemas.microsoft.com/office/drawing/2014/main" id="{CC02393C-99EA-4E17-9F19-3AEE06A4988C}"/>
                  </a:ext>
                </a:extLst>
              </p:cNvPr>
              <p:cNvSpPr/>
              <p:nvPr/>
            </p:nvSpPr>
            <p:spPr>
              <a:xfrm>
                <a:off x="9795100" y="3674710"/>
                <a:ext cx="534121" cy="246221"/>
              </a:xfrm>
              <a:prstGeom prst="rect">
                <a:avLst/>
              </a:prstGeom>
              <a:grpFill/>
              <a:ln>
                <a:noFill/>
              </a:ln>
            </p:spPr>
            <p:txBody>
              <a:bodyPr wrap="none">
                <a:spAutoFit/>
              </a:bodyPr>
              <a:lstStyle/>
              <a:p>
                <a:pPr defTabSz="914367"/>
                <a:r>
                  <a:rPr lang="en-US" sz="980" b="1" dirty="0">
                    <a:solidFill>
                      <a:srgbClr val="FFFFFF"/>
                    </a:solidFill>
                    <a:latin typeface="Segoe UI Semilight"/>
                  </a:rPr>
                  <a:t>Intune</a:t>
                </a:r>
              </a:p>
            </p:txBody>
          </p:sp>
          <p:pic>
            <p:nvPicPr>
              <p:cNvPr id="88" name="Picture 87">
                <a:extLst>
                  <a:ext uri="{FF2B5EF4-FFF2-40B4-BE49-F238E27FC236}">
                    <a16:creationId xmlns:a16="http://schemas.microsoft.com/office/drawing/2014/main" id="{14C8B3E1-6A2E-4D2D-A1FA-3FE85E3797BB}"/>
                  </a:ext>
                </a:extLst>
              </p:cNvPr>
              <p:cNvPicPr>
                <a:picLocks/>
              </p:cNvPicPr>
              <p:nvPr/>
            </p:nvPicPr>
            <p:blipFill>
              <a:blip r:embed="rId5">
                <a:biLevel thresh="25000"/>
                <a:extLst>
                  <a:ext uri="{28A0092B-C50C-407E-A947-70E740481C1C}">
                    <a14:useLocalDpi xmlns:a14="http://schemas.microsoft.com/office/drawing/2010/main" val="0"/>
                  </a:ext>
                </a:extLst>
              </a:blip>
              <a:stretch>
                <a:fillRect/>
              </a:stretch>
            </p:blipFill>
            <p:spPr>
              <a:xfrm>
                <a:off x="9857844" y="3357253"/>
                <a:ext cx="408632" cy="332188"/>
              </a:xfrm>
              <a:prstGeom prst="rect">
                <a:avLst/>
              </a:prstGeom>
              <a:grpFill/>
              <a:ln>
                <a:noFill/>
              </a:ln>
            </p:spPr>
          </p:pic>
        </p:grpSp>
      </p:grpSp>
      <p:sp>
        <p:nvSpPr>
          <p:cNvPr id="89" name="Oval 88">
            <a:extLst>
              <a:ext uri="{FF2B5EF4-FFF2-40B4-BE49-F238E27FC236}">
                <a16:creationId xmlns:a16="http://schemas.microsoft.com/office/drawing/2014/main" id="{489440DD-A818-4F5A-8514-7B9B59983015}"/>
              </a:ext>
            </a:extLst>
          </p:cNvPr>
          <p:cNvSpPr/>
          <p:nvPr/>
        </p:nvSpPr>
        <p:spPr bwMode="auto">
          <a:xfrm>
            <a:off x="9678147" y="2217418"/>
            <a:ext cx="1356082" cy="1356082"/>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sp>
        <p:nvSpPr>
          <p:cNvPr id="90" name="Rectangle 89">
            <a:extLst>
              <a:ext uri="{FF2B5EF4-FFF2-40B4-BE49-F238E27FC236}">
                <a16:creationId xmlns:a16="http://schemas.microsoft.com/office/drawing/2014/main" id="{04E045DE-0750-40CF-8817-AC55C2FE8A86}"/>
              </a:ext>
            </a:extLst>
          </p:cNvPr>
          <p:cNvSpPr/>
          <p:nvPr/>
        </p:nvSpPr>
        <p:spPr>
          <a:xfrm>
            <a:off x="9785578" y="2935385"/>
            <a:ext cx="1141216" cy="392245"/>
          </a:xfrm>
          <a:prstGeom prst="rect">
            <a:avLst/>
          </a:prstGeom>
          <a:noFill/>
          <a:ln>
            <a:noFill/>
          </a:ln>
        </p:spPr>
        <p:txBody>
          <a:bodyPr wrap="none">
            <a:spAutoFit/>
          </a:bodyPr>
          <a:lstStyle/>
          <a:p>
            <a:pPr algn="ctr" defTabSz="914367"/>
            <a:r>
              <a:rPr lang="en-US" sz="980" b="1" dirty="0">
                <a:solidFill>
                  <a:srgbClr val="FFFFFF"/>
                </a:solidFill>
                <a:latin typeface="Segoe UI Semilight"/>
              </a:rPr>
              <a:t>Windows Update </a:t>
            </a:r>
          </a:p>
          <a:p>
            <a:pPr algn="ctr" defTabSz="914367"/>
            <a:r>
              <a:rPr lang="en-US" sz="980" b="1" dirty="0">
                <a:solidFill>
                  <a:srgbClr val="FFFFFF"/>
                </a:solidFill>
                <a:latin typeface="Segoe UI Semilight"/>
              </a:rPr>
              <a:t>for Business</a:t>
            </a:r>
          </a:p>
        </p:txBody>
      </p:sp>
      <p:sp>
        <p:nvSpPr>
          <p:cNvPr id="91" name="Freeform 13" title="Icon of a cloud">
            <a:extLst>
              <a:ext uri="{FF2B5EF4-FFF2-40B4-BE49-F238E27FC236}">
                <a16:creationId xmlns:a16="http://schemas.microsoft.com/office/drawing/2014/main" id="{21780CD0-BCBA-4B6F-B6EE-217FA4366D68}"/>
              </a:ext>
            </a:extLst>
          </p:cNvPr>
          <p:cNvSpPr>
            <a:spLocks noChangeAspect="1"/>
          </p:cNvSpPr>
          <p:nvPr/>
        </p:nvSpPr>
        <p:spPr bwMode="auto">
          <a:xfrm>
            <a:off x="10086629" y="2555779"/>
            <a:ext cx="551190" cy="30236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1"/>
          </a:solid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sp>
        <p:nvSpPr>
          <p:cNvPr id="92" name="arrow_11" title="Icon of a circle made of two curved arrows">
            <a:extLst>
              <a:ext uri="{FF2B5EF4-FFF2-40B4-BE49-F238E27FC236}">
                <a16:creationId xmlns:a16="http://schemas.microsoft.com/office/drawing/2014/main" id="{809E5DA6-2A48-42F4-BF3B-89361B4B3887}"/>
              </a:ext>
            </a:extLst>
          </p:cNvPr>
          <p:cNvSpPr>
            <a:spLocks noChangeAspect="1" noEditPoints="1"/>
          </p:cNvSpPr>
          <p:nvPr/>
        </p:nvSpPr>
        <p:spPr bwMode="auto">
          <a:xfrm>
            <a:off x="10280978" y="2651563"/>
            <a:ext cx="149887" cy="156579"/>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solidFill>
            <a:schemeClr val="accent1"/>
          </a:solid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dirty="0">
              <a:solidFill>
                <a:srgbClr val="FFFFFF"/>
              </a:solidFill>
              <a:latin typeface="Segoe UI Semilight"/>
            </a:endParaRPr>
          </a:p>
        </p:txBody>
      </p:sp>
    </p:spTree>
    <p:extLst>
      <p:ext uri="{BB962C8B-B14F-4D97-AF65-F5344CB8AC3E}">
        <p14:creationId xmlns:p14="http://schemas.microsoft.com/office/powerpoint/2010/main" val="8046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
                                        <p:tgtEl>
                                          <p:spTgt spid="5"/>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
                                        <p:tgtEl>
                                          <p:spTgt spid="3"/>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15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150"/>
                                        <p:tgtEl>
                                          <p:spTgt spid="84"/>
                                        </p:tgtEl>
                                      </p:cBhvr>
                                    </p:animEffect>
                                  </p:childTnLst>
                                </p:cTn>
                              </p:par>
                            </p:childTnLst>
                          </p:cTn>
                        </p:par>
                        <p:par>
                          <p:cTn id="19" fill="hold">
                            <p:stCondLst>
                              <p:cond delay="450"/>
                            </p:stCondLst>
                            <p:childTnLst>
                              <p:par>
                                <p:cTn id="20" presetID="10"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50"/>
                                        <p:tgtEl>
                                          <p:spTgt spid="43"/>
                                        </p:tgtEl>
                                      </p:cBhvr>
                                    </p:animEffect>
                                  </p:childTnLst>
                                </p:cTn>
                              </p:par>
                            </p:childTnLst>
                          </p:cTn>
                        </p:par>
                        <p:par>
                          <p:cTn id="23" fill="hold">
                            <p:stCondLst>
                              <p:cond delay="600"/>
                            </p:stCondLst>
                            <p:childTnLst>
                              <p:par>
                                <p:cTn id="24" presetID="10" presetClass="entr" presetSubtype="0" fill="hold"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150"/>
                                        <p:tgtEl>
                                          <p:spTgt spid="48"/>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50"/>
                                        <p:tgtEl>
                                          <p:spTgt spid="6"/>
                                        </p:tgtEl>
                                      </p:cBhvr>
                                    </p:animEffect>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250"/>
                                        <p:tgtEl>
                                          <p:spTgt spid="74"/>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250"/>
                                        <p:tgtEl>
                                          <p:spTgt spid="79"/>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50"/>
                                        <p:tgtEl>
                                          <p:spTgt spid="53"/>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50"/>
                                        <p:tgtEl>
                                          <p:spTgt spid="11"/>
                                        </p:tgtEl>
                                      </p:cBhvr>
                                    </p:animEffect>
                                  </p:childTnLst>
                                </p:cTn>
                              </p:par>
                            </p:childTnLst>
                          </p:cTn>
                        </p:par>
                        <p:par>
                          <p:cTn id="44" fill="hold">
                            <p:stCondLst>
                              <p:cond delay="1150"/>
                            </p:stCondLst>
                            <p:childTnLst>
                              <p:par>
                                <p:cTn id="45" presetID="10" presetClass="entr" presetSubtype="0"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150"/>
                                        <p:tgtEl>
                                          <p:spTgt spid="69"/>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50"/>
                                        <p:tgtEl>
                                          <p:spTgt spid="22"/>
                                        </p:tgtEl>
                                      </p:cBhvr>
                                    </p:animEffect>
                                  </p:childTnLst>
                                </p:cTn>
                              </p:par>
                            </p:childTnLst>
                          </p:cTn>
                        </p:par>
                        <p:par>
                          <p:cTn id="51" fill="hold">
                            <p:stCondLst>
                              <p:cond delay="1300"/>
                            </p:stCondLst>
                            <p:childTnLst>
                              <p:par>
                                <p:cTn id="52" presetID="10" presetClass="entr" presetSubtype="0"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150"/>
                                        <p:tgtEl>
                                          <p:spTgt spid="34"/>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28719-FE69-44A2-AF71-CCA8ADAA9622}"/>
              </a:ext>
            </a:extLst>
          </p:cNvPr>
          <p:cNvSpPr>
            <a:spLocks noGrp="1"/>
          </p:cNvSpPr>
          <p:nvPr>
            <p:ph type="title"/>
          </p:nvPr>
        </p:nvSpPr>
        <p:spPr/>
        <p:txBody>
          <a:bodyPr/>
          <a:lstStyle/>
          <a:p>
            <a:r>
              <a:rPr lang="en-US" dirty="0"/>
              <a:t>Evolution</a:t>
            </a:r>
          </a:p>
        </p:txBody>
      </p:sp>
      <p:sp>
        <p:nvSpPr>
          <p:cNvPr id="157" name="TextBox 156">
            <a:extLst>
              <a:ext uri="{FF2B5EF4-FFF2-40B4-BE49-F238E27FC236}">
                <a16:creationId xmlns:a16="http://schemas.microsoft.com/office/drawing/2014/main" id="{E9F70B38-C071-4C8E-8976-24C5F27DE30D}"/>
              </a:ext>
            </a:extLst>
          </p:cNvPr>
          <p:cNvSpPr txBox="1"/>
          <p:nvPr/>
        </p:nvSpPr>
        <p:spPr>
          <a:xfrm>
            <a:off x="9323095" y="3608283"/>
            <a:ext cx="1220105" cy="561211"/>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961" b="1" kern="0" dirty="0">
                <a:solidFill>
                  <a:srgbClr val="353535"/>
                </a:solidFill>
                <a:latin typeface="Segoe UI Semilight"/>
              </a:rPr>
              <a:t>Modern</a:t>
            </a:r>
            <a:endParaRPr lang="en-US" sz="3137" b="1" kern="0" dirty="0">
              <a:solidFill>
                <a:srgbClr val="353535"/>
              </a:solidFill>
              <a:latin typeface="Segoe UI Semilight"/>
            </a:endParaRPr>
          </a:p>
        </p:txBody>
      </p:sp>
      <p:grpSp>
        <p:nvGrpSpPr>
          <p:cNvPr id="158" name="Group 157">
            <a:extLst>
              <a:ext uri="{FF2B5EF4-FFF2-40B4-BE49-F238E27FC236}">
                <a16:creationId xmlns:a16="http://schemas.microsoft.com/office/drawing/2014/main" id="{F8DC4BFA-954E-44B9-B049-76BB4A15F200}"/>
              </a:ext>
            </a:extLst>
          </p:cNvPr>
          <p:cNvGrpSpPr/>
          <p:nvPr/>
        </p:nvGrpSpPr>
        <p:grpSpPr>
          <a:xfrm>
            <a:off x="10765481" y="3728050"/>
            <a:ext cx="1101105" cy="1101105"/>
            <a:chOff x="10547619" y="4371592"/>
            <a:chExt cx="1383274" cy="1383274"/>
          </a:xfrm>
          <a:solidFill>
            <a:schemeClr val="accent1"/>
          </a:solidFill>
        </p:grpSpPr>
        <p:sp>
          <p:nvSpPr>
            <p:cNvPr id="159" name="Oval 158">
              <a:extLst>
                <a:ext uri="{FF2B5EF4-FFF2-40B4-BE49-F238E27FC236}">
                  <a16:creationId xmlns:a16="http://schemas.microsoft.com/office/drawing/2014/main" id="{B9717E57-5295-4C83-9B7A-9BC83CCFF171}"/>
                </a:ext>
              </a:extLst>
            </p:cNvPr>
            <p:cNvSpPr/>
            <p:nvPr/>
          </p:nvSpPr>
          <p:spPr bwMode="auto">
            <a:xfrm>
              <a:off x="10547619" y="4371592"/>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160" name="Group 159">
              <a:extLst>
                <a:ext uri="{FF2B5EF4-FFF2-40B4-BE49-F238E27FC236}">
                  <a16:creationId xmlns:a16="http://schemas.microsoft.com/office/drawing/2014/main" id="{69F9A7DE-1143-4FBE-A758-3987B502359F}"/>
                </a:ext>
              </a:extLst>
            </p:cNvPr>
            <p:cNvGrpSpPr/>
            <p:nvPr/>
          </p:nvGrpSpPr>
          <p:grpSpPr>
            <a:xfrm>
              <a:off x="10802761" y="4698391"/>
              <a:ext cx="872992" cy="746517"/>
              <a:chOff x="1413219" y="3226143"/>
              <a:chExt cx="1300192" cy="1111826"/>
            </a:xfrm>
            <a:grpFill/>
          </p:grpSpPr>
          <p:sp>
            <p:nvSpPr>
              <p:cNvPr id="161" name="Rectangle 160">
                <a:extLst>
                  <a:ext uri="{FF2B5EF4-FFF2-40B4-BE49-F238E27FC236}">
                    <a16:creationId xmlns:a16="http://schemas.microsoft.com/office/drawing/2014/main" id="{70696FE5-822A-488B-926A-D26D8019A3EA}"/>
                  </a:ext>
                </a:extLst>
              </p:cNvPr>
              <p:cNvSpPr/>
              <p:nvPr/>
            </p:nvSpPr>
            <p:spPr>
              <a:xfrm>
                <a:off x="1413219" y="3716982"/>
                <a:ext cx="1300192" cy="620987"/>
              </a:xfrm>
              <a:prstGeom prst="rect">
                <a:avLst/>
              </a:prstGeom>
              <a:grpFill/>
              <a:ln>
                <a:noFill/>
              </a:ln>
            </p:spPr>
            <p:txBody>
              <a:bodyPr wrap="none">
                <a:spAutoFit/>
              </a:bodyPr>
              <a:lstStyle/>
              <a:p>
                <a:pPr algn="ctr" defTabSz="914367"/>
                <a:r>
                  <a:rPr lang="en-US" sz="784" b="1" dirty="0">
                    <a:solidFill>
                      <a:srgbClr val="FFFFFF"/>
                    </a:solidFill>
                    <a:latin typeface="Segoe UI Light"/>
                  </a:rPr>
                  <a:t>Any internet</a:t>
                </a:r>
              </a:p>
              <a:p>
                <a:pPr algn="ctr" defTabSz="914367"/>
                <a:r>
                  <a:rPr lang="en-US" sz="784" b="1" dirty="0">
                    <a:solidFill>
                      <a:srgbClr val="FFFFFF"/>
                    </a:solidFill>
                    <a:latin typeface="Segoe UI Light"/>
                  </a:rPr>
                  <a:t>connection</a:t>
                </a:r>
              </a:p>
            </p:txBody>
          </p:sp>
          <p:sp>
            <p:nvSpPr>
              <p:cNvPr id="162" name="signal" title="Icon of a communication signal">
                <a:extLst>
                  <a:ext uri="{FF2B5EF4-FFF2-40B4-BE49-F238E27FC236}">
                    <a16:creationId xmlns:a16="http://schemas.microsoft.com/office/drawing/2014/main" id="{F503A7D1-B2DF-4CB7-BFEB-A51F38A29612}"/>
                  </a:ext>
                </a:extLst>
              </p:cNvPr>
              <p:cNvSpPr>
                <a:spLocks noChangeAspect="1" noEditPoints="1"/>
              </p:cNvSpPr>
              <p:nvPr/>
            </p:nvSpPr>
            <p:spPr bwMode="auto">
              <a:xfrm>
                <a:off x="1860954" y="3226143"/>
                <a:ext cx="404722" cy="459352"/>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nvGrpSpPr>
          <p:cNvPr id="163" name="Group 162">
            <a:extLst>
              <a:ext uri="{FF2B5EF4-FFF2-40B4-BE49-F238E27FC236}">
                <a16:creationId xmlns:a16="http://schemas.microsoft.com/office/drawing/2014/main" id="{F81B9A9C-C9F7-4DB7-9F48-C734F501F8E9}"/>
              </a:ext>
            </a:extLst>
          </p:cNvPr>
          <p:cNvGrpSpPr/>
          <p:nvPr/>
        </p:nvGrpSpPr>
        <p:grpSpPr>
          <a:xfrm>
            <a:off x="8823285" y="4670217"/>
            <a:ext cx="1101105" cy="1101105"/>
            <a:chOff x="9090085" y="5063229"/>
            <a:chExt cx="1383274" cy="1383274"/>
          </a:xfrm>
          <a:solidFill>
            <a:schemeClr val="accent1"/>
          </a:solidFill>
        </p:grpSpPr>
        <p:sp>
          <p:nvSpPr>
            <p:cNvPr id="164" name="Oval 163">
              <a:extLst>
                <a:ext uri="{FF2B5EF4-FFF2-40B4-BE49-F238E27FC236}">
                  <a16:creationId xmlns:a16="http://schemas.microsoft.com/office/drawing/2014/main" id="{EE92B107-B6C2-4B73-8B6E-723A5ACF9713}"/>
                </a:ext>
              </a:extLst>
            </p:cNvPr>
            <p:cNvSpPr/>
            <p:nvPr/>
          </p:nvSpPr>
          <p:spPr bwMode="auto">
            <a:xfrm>
              <a:off x="9090085" y="5063229"/>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165" name="Group 164">
              <a:extLst>
                <a:ext uri="{FF2B5EF4-FFF2-40B4-BE49-F238E27FC236}">
                  <a16:creationId xmlns:a16="http://schemas.microsoft.com/office/drawing/2014/main" id="{85A68A8B-F001-4247-9554-3AD80E079DAE}"/>
                </a:ext>
              </a:extLst>
            </p:cNvPr>
            <p:cNvGrpSpPr/>
            <p:nvPr/>
          </p:nvGrpSpPr>
          <p:grpSpPr>
            <a:xfrm>
              <a:off x="9327451" y="5388201"/>
              <a:ext cx="908528" cy="750180"/>
              <a:chOff x="10742812" y="4793144"/>
              <a:chExt cx="1077423" cy="889637"/>
            </a:xfrm>
            <a:grpFill/>
          </p:grpSpPr>
          <p:sp>
            <p:nvSpPr>
              <p:cNvPr id="166" name="Rectangle 165">
                <a:extLst>
                  <a:ext uri="{FF2B5EF4-FFF2-40B4-BE49-F238E27FC236}">
                    <a16:creationId xmlns:a16="http://schemas.microsoft.com/office/drawing/2014/main" id="{123AE933-587E-4597-99E8-CB46BD6B27F9}"/>
                  </a:ext>
                </a:extLst>
              </p:cNvPr>
              <p:cNvSpPr/>
              <p:nvPr/>
            </p:nvSpPr>
            <p:spPr>
              <a:xfrm>
                <a:off x="10742812" y="5188319"/>
                <a:ext cx="1077423" cy="494462"/>
              </a:xfrm>
              <a:prstGeom prst="rect">
                <a:avLst/>
              </a:prstGeom>
              <a:grpFill/>
              <a:ln>
                <a:noFill/>
              </a:ln>
            </p:spPr>
            <p:txBody>
              <a:bodyPr wrap="none">
                <a:spAutoFit/>
              </a:bodyPr>
              <a:lstStyle/>
              <a:p>
                <a:pPr algn="ctr" defTabSz="914367"/>
                <a:r>
                  <a:rPr lang="en-US" sz="784" b="1" dirty="0">
                    <a:solidFill>
                      <a:srgbClr val="FFFFFF"/>
                    </a:solidFill>
                    <a:latin typeface="Segoe UI Semilight"/>
                  </a:rPr>
                  <a:t>Azure Active</a:t>
                </a:r>
              </a:p>
              <a:p>
                <a:pPr algn="ctr" defTabSz="914367"/>
                <a:r>
                  <a:rPr lang="en-US" sz="784" b="1" dirty="0">
                    <a:solidFill>
                      <a:srgbClr val="FFFFFF"/>
                    </a:solidFill>
                    <a:latin typeface="Segoe UI Semilight"/>
                  </a:rPr>
                  <a:t>Directory</a:t>
                </a:r>
              </a:p>
            </p:txBody>
          </p:sp>
          <p:grpSp>
            <p:nvGrpSpPr>
              <p:cNvPr id="167" name="Group 166">
                <a:extLst>
                  <a:ext uri="{FF2B5EF4-FFF2-40B4-BE49-F238E27FC236}">
                    <a16:creationId xmlns:a16="http://schemas.microsoft.com/office/drawing/2014/main" id="{D8A014EA-8E98-428A-9E08-9A3E77F14202}"/>
                  </a:ext>
                </a:extLst>
              </p:cNvPr>
              <p:cNvGrpSpPr>
                <a:grpSpLocks noChangeAspect="1"/>
              </p:cNvGrpSpPr>
              <p:nvPr/>
            </p:nvGrpSpPr>
            <p:grpSpPr>
              <a:xfrm>
                <a:off x="11070072" y="4793144"/>
                <a:ext cx="356467" cy="365760"/>
                <a:chOff x="3634732" y="2041127"/>
                <a:chExt cx="522145" cy="535757"/>
              </a:xfrm>
              <a:grpFill/>
            </p:grpSpPr>
            <p:sp>
              <p:nvSpPr>
                <p:cNvPr id="168" name="location_5" title="Icon of a pin">
                  <a:extLst>
                    <a:ext uri="{FF2B5EF4-FFF2-40B4-BE49-F238E27FC236}">
                      <a16:creationId xmlns:a16="http://schemas.microsoft.com/office/drawing/2014/main" id="{0556A9AF-1620-4B79-9C2E-54641B4FF895}"/>
                    </a:ext>
                  </a:extLst>
                </p:cNvPr>
                <p:cNvSpPr>
                  <a:spLocks noChangeAspect="1" noEditPoints="1"/>
                </p:cNvSpPr>
                <p:nvPr/>
              </p:nvSpPr>
              <p:spPr bwMode="auto">
                <a:xfrm rot="13500000">
                  <a:off x="3752588" y="212330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169" name="location_5" title="Icon of a pin">
                  <a:extLst>
                    <a:ext uri="{FF2B5EF4-FFF2-40B4-BE49-F238E27FC236}">
                      <a16:creationId xmlns:a16="http://schemas.microsoft.com/office/drawing/2014/main" id="{D104A1F3-9372-447A-8019-D69318C55960}"/>
                    </a:ext>
                  </a:extLst>
                </p:cNvPr>
                <p:cNvSpPr>
                  <a:spLocks noChangeAspect="1" noEditPoints="1"/>
                </p:cNvSpPr>
                <p:nvPr/>
              </p:nvSpPr>
              <p:spPr bwMode="auto">
                <a:xfrm rot="10800000">
                  <a:off x="3883841" y="2211124"/>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170" name="location_5" title="Icon of a pin">
                  <a:extLst>
                    <a:ext uri="{FF2B5EF4-FFF2-40B4-BE49-F238E27FC236}">
                      <a16:creationId xmlns:a16="http://schemas.microsoft.com/office/drawing/2014/main" id="{F00CC01D-F092-4D46-9566-4F748C462AAF}"/>
                    </a:ext>
                  </a:extLst>
                </p:cNvPr>
                <p:cNvSpPr>
                  <a:spLocks noChangeAspect="1" noEditPoints="1"/>
                </p:cNvSpPr>
                <p:nvPr/>
              </p:nvSpPr>
              <p:spPr bwMode="auto">
                <a:xfrm rot="8100000">
                  <a:off x="4026829" y="2131156"/>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171" name="location_5" title="Icon of a pin">
                  <a:extLst>
                    <a:ext uri="{FF2B5EF4-FFF2-40B4-BE49-F238E27FC236}">
                      <a16:creationId xmlns:a16="http://schemas.microsoft.com/office/drawing/2014/main" id="{61CFDC43-FB8C-4D55-8FEE-E4A4C5C41E95}"/>
                    </a:ext>
                  </a:extLst>
                </p:cNvPr>
                <p:cNvSpPr>
                  <a:spLocks noChangeAspect="1" noEditPoints="1"/>
                </p:cNvSpPr>
                <p:nvPr/>
              </p:nvSpPr>
              <p:spPr bwMode="auto">
                <a:xfrm>
                  <a:off x="3883840" y="2041127"/>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cxnSp>
              <p:nvCxnSpPr>
                <p:cNvPr id="172" name="Straight Connector 171">
                  <a:extLst>
                    <a:ext uri="{FF2B5EF4-FFF2-40B4-BE49-F238E27FC236}">
                      <a16:creationId xmlns:a16="http://schemas.microsoft.com/office/drawing/2014/main" id="{C89D802B-51E0-4226-8951-D37B21F82768}"/>
                    </a:ext>
                  </a:extLst>
                </p:cNvPr>
                <p:cNvCxnSpPr>
                  <a:stCxn id="168" idx="0"/>
                  <a:endCxn id="169" idx="2"/>
                </p:cNvCxnSpPr>
                <p:nvPr/>
              </p:nvCxnSpPr>
              <p:spPr>
                <a:xfrm>
                  <a:off x="3779732" y="2436019"/>
                  <a:ext cx="104109" cy="7658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96463F8-EC1F-4430-A0A4-3021A19C7A81}"/>
                    </a:ext>
                  </a:extLst>
                </p:cNvPr>
                <p:cNvCxnSpPr>
                  <a:stCxn id="169" idx="0"/>
                  <a:endCxn id="170" idx="2"/>
                </p:cNvCxnSpPr>
                <p:nvPr/>
              </p:nvCxnSpPr>
              <p:spPr>
                <a:xfrm flipV="1">
                  <a:off x="4013889" y="2443874"/>
                  <a:ext cx="115844" cy="68725"/>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74" name="Group 173">
            <a:extLst>
              <a:ext uri="{FF2B5EF4-FFF2-40B4-BE49-F238E27FC236}">
                <a16:creationId xmlns:a16="http://schemas.microsoft.com/office/drawing/2014/main" id="{FB04DFBA-E768-429D-AAF8-E1415392E0DE}"/>
              </a:ext>
            </a:extLst>
          </p:cNvPr>
          <p:cNvGrpSpPr/>
          <p:nvPr/>
        </p:nvGrpSpPr>
        <p:grpSpPr>
          <a:xfrm>
            <a:off x="8069079" y="3728050"/>
            <a:ext cx="1101105" cy="1101105"/>
            <a:chOff x="7632551" y="4371592"/>
            <a:chExt cx="1383274" cy="1383274"/>
          </a:xfrm>
          <a:solidFill>
            <a:schemeClr val="accent1"/>
          </a:solidFill>
        </p:grpSpPr>
        <p:sp>
          <p:nvSpPr>
            <p:cNvPr id="175" name="Oval 174">
              <a:extLst>
                <a:ext uri="{FF2B5EF4-FFF2-40B4-BE49-F238E27FC236}">
                  <a16:creationId xmlns:a16="http://schemas.microsoft.com/office/drawing/2014/main" id="{80012915-DD25-43F7-A11A-E9CC84B0FA39}"/>
                </a:ext>
              </a:extLst>
            </p:cNvPr>
            <p:cNvSpPr/>
            <p:nvPr/>
          </p:nvSpPr>
          <p:spPr bwMode="auto">
            <a:xfrm>
              <a:off x="7632551" y="4371592"/>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cs typeface="Segoe UI Semibold" panose="020B0702040204020203" pitchFamily="34" charset="0"/>
              </a:endParaRPr>
            </a:p>
          </p:txBody>
        </p:sp>
        <p:grpSp>
          <p:nvGrpSpPr>
            <p:cNvPr id="176" name="Group 175">
              <a:extLst>
                <a:ext uri="{FF2B5EF4-FFF2-40B4-BE49-F238E27FC236}">
                  <a16:creationId xmlns:a16="http://schemas.microsoft.com/office/drawing/2014/main" id="{5F488FD3-2289-4CCE-97DD-8755FBCF1147}"/>
                </a:ext>
              </a:extLst>
            </p:cNvPr>
            <p:cNvGrpSpPr/>
            <p:nvPr/>
          </p:nvGrpSpPr>
          <p:grpSpPr>
            <a:xfrm>
              <a:off x="7749496" y="4703957"/>
              <a:ext cx="1149381" cy="735385"/>
              <a:chOff x="5491351" y="5062118"/>
              <a:chExt cx="1711833" cy="1095248"/>
            </a:xfrm>
            <a:grpFill/>
          </p:grpSpPr>
          <p:sp>
            <p:nvSpPr>
              <p:cNvPr id="177" name="Rectangle 176">
                <a:extLst>
                  <a:ext uri="{FF2B5EF4-FFF2-40B4-BE49-F238E27FC236}">
                    <a16:creationId xmlns:a16="http://schemas.microsoft.com/office/drawing/2014/main" id="{A8EEA4B6-BF41-4EA1-BF9D-8C0C09B8D4E6}"/>
                  </a:ext>
                </a:extLst>
              </p:cNvPr>
              <p:cNvSpPr/>
              <p:nvPr/>
            </p:nvSpPr>
            <p:spPr>
              <a:xfrm>
                <a:off x="5491351" y="5536378"/>
                <a:ext cx="1711833" cy="620988"/>
              </a:xfrm>
              <a:prstGeom prst="rect">
                <a:avLst/>
              </a:prstGeom>
              <a:grpFill/>
              <a:ln>
                <a:noFill/>
              </a:ln>
            </p:spPr>
            <p:txBody>
              <a:bodyPr wrap="none">
                <a:spAutoFit/>
              </a:bodyPr>
              <a:lstStyle/>
              <a:p>
                <a:pPr algn="ctr" defTabSz="914367"/>
                <a:r>
                  <a:rPr lang="en-US" sz="784" b="1" dirty="0">
                    <a:solidFill>
                      <a:srgbClr val="FFFFFF"/>
                    </a:solidFill>
                    <a:latin typeface="Segoe UI Semilight"/>
                  </a:rPr>
                  <a:t>Advanced Threat</a:t>
                </a:r>
              </a:p>
              <a:p>
                <a:pPr algn="ctr" defTabSz="914367"/>
                <a:r>
                  <a:rPr lang="en-US" sz="784" b="1" dirty="0">
                    <a:solidFill>
                      <a:srgbClr val="FFFFFF"/>
                    </a:solidFill>
                    <a:latin typeface="Segoe UI Semilight"/>
                  </a:rPr>
                  <a:t>Protection (ATP)</a:t>
                </a:r>
              </a:p>
            </p:txBody>
          </p:sp>
          <p:grpSp>
            <p:nvGrpSpPr>
              <p:cNvPr id="178" name="Group 177">
                <a:extLst>
                  <a:ext uri="{FF2B5EF4-FFF2-40B4-BE49-F238E27FC236}">
                    <a16:creationId xmlns:a16="http://schemas.microsoft.com/office/drawing/2014/main" id="{88FE0F5C-F85E-47B0-A22C-4DAC0B925D15}"/>
                  </a:ext>
                </a:extLst>
              </p:cNvPr>
              <p:cNvGrpSpPr/>
              <p:nvPr/>
            </p:nvGrpSpPr>
            <p:grpSpPr>
              <a:xfrm>
                <a:off x="5920338" y="5062118"/>
                <a:ext cx="837376" cy="459352"/>
                <a:chOff x="2677868" y="5143429"/>
                <a:chExt cx="837376" cy="459352"/>
              </a:xfrm>
              <a:grpFill/>
            </p:grpSpPr>
            <p:sp>
              <p:nvSpPr>
                <p:cNvPr id="179" name="Freeform 13" title="Icon of a cloud">
                  <a:extLst>
                    <a:ext uri="{FF2B5EF4-FFF2-40B4-BE49-F238E27FC236}">
                      <a16:creationId xmlns:a16="http://schemas.microsoft.com/office/drawing/2014/main" id="{4AD8CECB-7077-48D6-A797-129D6F3A0EB2}"/>
                    </a:ext>
                  </a:extLst>
                </p:cNvPr>
                <p:cNvSpPr>
                  <a:spLocks noChangeAspect="1"/>
                </p:cNvSpPr>
                <p:nvPr/>
              </p:nvSpPr>
              <p:spPr bwMode="auto">
                <a:xfrm>
                  <a:off x="2677868" y="5143429"/>
                  <a:ext cx="837376" cy="45935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sp>
              <p:nvSpPr>
                <p:cNvPr id="180" name="key" title="Icon of a key">
                  <a:extLst>
                    <a:ext uri="{FF2B5EF4-FFF2-40B4-BE49-F238E27FC236}">
                      <a16:creationId xmlns:a16="http://schemas.microsoft.com/office/drawing/2014/main" id="{1D0056D0-06DB-4224-9B23-E27224FEC014}"/>
                    </a:ext>
                  </a:extLst>
                </p:cNvPr>
                <p:cNvSpPr>
                  <a:spLocks noChangeAspect="1" noEditPoints="1"/>
                </p:cNvSpPr>
                <p:nvPr/>
              </p:nvSpPr>
              <p:spPr bwMode="auto">
                <a:xfrm rot="13500000">
                  <a:off x="2981125" y="5270228"/>
                  <a:ext cx="230859" cy="22967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grpSp>
        <p:nvGrpSpPr>
          <p:cNvPr id="181" name="Group 180">
            <a:extLst>
              <a:ext uri="{FF2B5EF4-FFF2-40B4-BE49-F238E27FC236}">
                <a16:creationId xmlns:a16="http://schemas.microsoft.com/office/drawing/2014/main" id="{9488CAA6-B36F-4FD7-A4AE-A3BC57FC0BF3}"/>
              </a:ext>
            </a:extLst>
          </p:cNvPr>
          <p:cNvGrpSpPr/>
          <p:nvPr/>
        </p:nvGrpSpPr>
        <p:grpSpPr>
          <a:xfrm>
            <a:off x="8340821" y="2555481"/>
            <a:ext cx="1101105" cy="1101105"/>
            <a:chOff x="7614164" y="2879244"/>
            <a:chExt cx="1383274" cy="1383274"/>
          </a:xfrm>
          <a:solidFill>
            <a:schemeClr val="accent1"/>
          </a:solidFill>
        </p:grpSpPr>
        <p:sp>
          <p:nvSpPr>
            <p:cNvPr id="182" name="Oval 181">
              <a:extLst>
                <a:ext uri="{FF2B5EF4-FFF2-40B4-BE49-F238E27FC236}">
                  <a16:creationId xmlns:a16="http://schemas.microsoft.com/office/drawing/2014/main" id="{82414B92-87F5-4236-9582-1C2AF4B61321}"/>
                </a:ext>
              </a:extLst>
            </p:cNvPr>
            <p:cNvSpPr/>
            <p:nvPr/>
          </p:nvSpPr>
          <p:spPr bwMode="auto">
            <a:xfrm>
              <a:off x="7614164" y="2879244"/>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183" name="Group 182">
              <a:extLst>
                <a:ext uri="{FF2B5EF4-FFF2-40B4-BE49-F238E27FC236}">
                  <a16:creationId xmlns:a16="http://schemas.microsoft.com/office/drawing/2014/main" id="{3BD104EF-863D-4D61-81F6-487C51C3718D}"/>
                </a:ext>
              </a:extLst>
            </p:cNvPr>
            <p:cNvGrpSpPr/>
            <p:nvPr/>
          </p:nvGrpSpPr>
          <p:grpSpPr>
            <a:xfrm>
              <a:off x="7871281" y="3289755"/>
              <a:ext cx="869044" cy="581365"/>
              <a:chOff x="3333104" y="3251463"/>
              <a:chExt cx="1294311" cy="865856"/>
            </a:xfrm>
            <a:grpFill/>
          </p:grpSpPr>
          <p:sp>
            <p:nvSpPr>
              <p:cNvPr id="184" name="Rectangle 183">
                <a:extLst>
                  <a:ext uri="{FF2B5EF4-FFF2-40B4-BE49-F238E27FC236}">
                    <a16:creationId xmlns:a16="http://schemas.microsoft.com/office/drawing/2014/main" id="{FBE50D13-AAA9-4472-AE06-F869D905E0AB}"/>
                  </a:ext>
                </a:extLst>
              </p:cNvPr>
              <p:cNvSpPr/>
              <p:nvPr/>
            </p:nvSpPr>
            <p:spPr>
              <a:xfrm>
                <a:off x="3333104" y="3722145"/>
                <a:ext cx="1294311" cy="395174"/>
              </a:xfrm>
              <a:prstGeom prst="rect">
                <a:avLst/>
              </a:prstGeom>
              <a:grpFill/>
              <a:ln>
                <a:noFill/>
              </a:ln>
            </p:spPr>
            <p:txBody>
              <a:bodyPr wrap="none">
                <a:spAutoFit/>
              </a:bodyPr>
              <a:lstStyle/>
              <a:p>
                <a:pPr algn="ctr" defTabSz="914367"/>
                <a:r>
                  <a:rPr lang="en-US" sz="784" b="1" dirty="0">
                    <a:solidFill>
                      <a:srgbClr val="FFFFFF"/>
                    </a:solidFill>
                    <a:latin typeface="Segoe UI Semilight"/>
                  </a:rPr>
                  <a:t>OEM image</a:t>
                </a:r>
              </a:p>
            </p:txBody>
          </p:sp>
          <p:sp>
            <p:nvSpPr>
              <p:cNvPr id="185" name="Freeform 96" title="Icon of a gear with a wrench">
                <a:extLst>
                  <a:ext uri="{FF2B5EF4-FFF2-40B4-BE49-F238E27FC236}">
                    <a16:creationId xmlns:a16="http://schemas.microsoft.com/office/drawing/2014/main" id="{A6721A68-3F23-4015-A7FD-A93B565B7F90}"/>
                  </a:ext>
                </a:extLst>
              </p:cNvPr>
              <p:cNvSpPr>
                <a:spLocks noChangeAspect="1" noEditPoints="1"/>
              </p:cNvSpPr>
              <p:nvPr/>
            </p:nvSpPr>
            <p:spPr bwMode="auto">
              <a:xfrm>
                <a:off x="3768088" y="3251463"/>
                <a:ext cx="498883" cy="45935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nvGrpSpPr>
          <p:cNvPr id="186" name="Group 185">
            <a:extLst>
              <a:ext uri="{FF2B5EF4-FFF2-40B4-BE49-F238E27FC236}">
                <a16:creationId xmlns:a16="http://schemas.microsoft.com/office/drawing/2014/main" id="{2286A764-D0ED-4D0E-BEF9-286222CF8C22}"/>
              </a:ext>
            </a:extLst>
          </p:cNvPr>
          <p:cNvGrpSpPr/>
          <p:nvPr/>
        </p:nvGrpSpPr>
        <p:grpSpPr>
          <a:xfrm>
            <a:off x="9997936" y="4670217"/>
            <a:ext cx="1132839" cy="1101105"/>
            <a:chOff x="5997993" y="4945933"/>
            <a:chExt cx="1423141" cy="1383274"/>
          </a:xfrm>
          <a:solidFill>
            <a:schemeClr val="accent1"/>
          </a:solidFill>
        </p:grpSpPr>
        <p:sp>
          <p:nvSpPr>
            <p:cNvPr id="187" name="Oval 186">
              <a:extLst>
                <a:ext uri="{FF2B5EF4-FFF2-40B4-BE49-F238E27FC236}">
                  <a16:creationId xmlns:a16="http://schemas.microsoft.com/office/drawing/2014/main" id="{0E833DCF-339A-4156-A261-CCE2184A56A8}"/>
                </a:ext>
              </a:extLst>
            </p:cNvPr>
            <p:cNvSpPr/>
            <p:nvPr/>
          </p:nvSpPr>
          <p:spPr bwMode="auto">
            <a:xfrm>
              <a:off x="6017926" y="4945933"/>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188" name="Group 187">
              <a:extLst>
                <a:ext uri="{FF2B5EF4-FFF2-40B4-BE49-F238E27FC236}">
                  <a16:creationId xmlns:a16="http://schemas.microsoft.com/office/drawing/2014/main" id="{1FD5016A-FA9C-494C-905A-CC887636EF03}"/>
                </a:ext>
              </a:extLst>
            </p:cNvPr>
            <p:cNvGrpSpPr/>
            <p:nvPr/>
          </p:nvGrpSpPr>
          <p:grpSpPr>
            <a:xfrm>
              <a:off x="5997993" y="5348717"/>
              <a:ext cx="1423141" cy="749309"/>
              <a:chOff x="5997993" y="5348717"/>
              <a:chExt cx="1423141" cy="749309"/>
            </a:xfrm>
            <a:grpFill/>
          </p:grpSpPr>
          <p:sp>
            <p:nvSpPr>
              <p:cNvPr id="189" name="Rectangle 188">
                <a:extLst>
                  <a:ext uri="{FF2B5EF4-FFF2-40B4-BE49-F238E27FC236}">
                    <a16:creationId xmlns:a16="http://schemas.microsoft.com/office/drawing/2014/main" id="{2A503CBA-E4E0-4271-A846-E0AB5208F15A}"/>
                  </a:ext>
                </a:extLst>
              </p:cNvPr>
              <p:cNvSpPr/>
              <p:nvPr/>
            </p:nvSpPr>
            <p:spPr>
              <a:xfrm>
                <a:off x="5997993" y="5681074"/>
                <a:ext cx="1423141" cy="416952"/>
              </a:xfrm>
              <a:prstGeom prst="rect">
                <a:avLst/>
              </a:prstGeom>
              <a:noFill/>
              <a:ln>
                <a:noFill/>
              </a:ln>
            </p:spPr>
            <p:txBody>
              <a:bodyPr wrap="square">
                <a:spAutoFit/>
              </a:bodyPr>
              <a:lstStyle/>
              <a:p>
                <a:pPr algn="ctr" defTabSz="914367"/>
                <a:r>
                  <a:rPr lang="en-US" sz="784" b="1" dirty="0">
                    <a:solidFill>
                      <a:srgbClr val="FFFFFF"/>
                    </a:solidFill>
                    <a:latin typeface="Segoe UI Semilight"/>
                  </a:rPr>
                  <a:t>Microsoft Store for Business</a:t>
                </a:r>
              </a:p>
            </p:txBody>
          </p:sp>
          <p:sp>
            <p:nvSpPr>
              <p:cNvPr id="190" name="Browser_4" title="Icon of a website or an app window">
                <a:extLst>
                  <a:ext uri="{FF2B5EF4-FFF2-40B4-BE49-F238E27FC236}">
                    <a16:creationId xmlns:a16="http://schemas.microsoft.com/office/drawing/2014/main" id="{722F4764-CAA6-4B07-9EB0-AE0FC2482A94}"/>
                  </a:ext>
                </a:extLst>
              </p:cNvPr>
              <p:cNvSpPr>
                <a:spLocks noChangeAspect="1" noEditPoints="1"/>
              </p:cNvSpPr>
              <p:nvPr/>
            </p:nvSpPr>
            <p:spPr bwMode="auto">
              <a:xfrm>
                <a:off x="6497170" y="5348717"/>
                <a:ext cx="420092" cy="310896"/>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nvGrpSpPr>
          <p:cNvPr id="191" name="Group 190">
            <a:extLst>
              <a:ext uri="{FF2B5EF4-FFF2-40B4-BE49-F238E27FC236}">
                <a16:creationId xmlns:a16="http://schemas.microsoft.com/office/drawing/2014/main" id="{B68922FA-A43E-43FF-8CF5-6722B65E5381}"/>
              </a:ext>
            </a:extLst>
          </p:cNvPr>
          <p:cNvGrpSpPr/>
          <p:nvPr/>
        </p:nvGrpSpPr>
        <p:grpSpPr>
          <a:xfrm>
            <a:off x="9424842" y="2033230"/>
            <a:ext cx="1101105" cy="1101105"/>
            <a:chOff x="9090085" y="2187607"/>
            <a:chExt cx="1383274" cy="1383274"/>
          </a:xfrm>
          <a:solidFill>
            <a:schemeClr val="accent1"/>
          </a:solidFill>
        </p:grpSpPr>
        <p:sp>
          <p:nvSpPr>
            <p:cNvPr id="192" name="Oval 191">
              <a:extLst>
                <a:ext uri="{FF2B5EF4-FFF2-40B4-BE49-F238E27FC236}">
                  <a16:creationId xmlns:a16="http://schemas.microsoft.com/office/drawing/2014/main" id="{C308C299-09FD-4614-A90F-AC5A83516C20}"/>
                </a:ext>
              </a:extLst>
            </p:cNvPr>
            <p:cNvSpPr/>
            <p:nvPr/>
          </p:nvSpPr>
          <p:spPr bwMode="auto">
            <a:xfrm>
              <a:off x="9090085" y="2187607"/>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cs typeface="Segoe UI Semibold" panose="020B0702040204020203" pitchFamily="34" charset="0"/>
              </a:endParaRPr>
            </a:p>
          </p:txBody>
        </p:sp>
        <p:grpSp>
          <p:nvGrpSpPr>
            <p:cNvPr id="193" name="Group 192">
              <a:extLst>
                <a:ext uri="{FF2B5EF4-FFF2-40B4-BE49-F238E27FC236}">
                  <a16:creationId xmlns:a16="http://schemas.microsoft.com/office/drawing/2014/main" id="{A1A00083-23BD-4878-8F39-E5A523582C25}"/>
                </a:ext>
              </a:extLst>
            </p:cNvPr>
            <p:cNvGrpSpPr/>
            <p:nvPr/>
          </p:nvGrpSpPr>
          <p:grpSpPr>
            <a:xfrm>
              <a:off x="9491535" y="2597405"/>
              <a:ext cx="580375" cy="585048"/>
              <a:chOff x="9771973" y="3357253"/>
              <a:chExt cx="580375" cy="585048"/>
            </a:xfrm>
            <a:grpFill/>
          </p:grpSpPr>
          <p:sp>
            <p:nvSpPr>
              <p:cNvPr id="194" name="Rectangle 193">
                <a:extLst>
                  <a:ext uri="{FF2B5EF4-FFF2-40B4-BE49-F238E27FC236}">
                    <a16:creationId xmlns:a16="http://schemas.microsoft.com/office/drawing/2014/main" id="{674F739F-C8C8-44B6-80BA-AEF745A6B8DB}"/>
                  </a:ext>
                </a:extLst>
              </p:cNvPr>
              <p:cNvSpPr/>
              <p:nvPr/>
            </p:nvSpPr>
            <p:spPr>
              <a:xfrm>
                <a:off x="9771973" y="3674709"/>
                <a:ext cx="580375" cy="267592"/>
              </a:xfrm>
              <a:prstGeom prst="rect">
                <a:avLst/>
              </a:prstGeom>
              <a:grpFill/>
              <a:ln>
                <a:noFill/>
              </a:ln>
            </p:spPr>
            <p:txBody>
              <a:bodyPr wrap="none">
                <a:spAutoFit/>
              </a:bodyPr>
              <a:lstStyle/>
              <a:p>
                <a:pPr algn="ctr" defTabSz="914367"/>
                <a:r>
                  <a:rPr lang="en-US" sz="784" b="1" dirty="0">
                    <a:solidFill>
                      <a:srgbClr val="FFFFFF"/>
                    </a:solidFill>
                    <a:latin typeface="Segoe UI Semilight"/>
                  </a:rPr>
                  <a:t>Intune</a:t>
                </a:r>
                <a:endParaRPr lang="en-US" sz="980" b="1" dirty="0">
                  <a:solidFill>
                    <a:srgbClr val="FFFFFF"/>
                  </a:solidFill>
                  <a:latin typeface="Segoe UI Semilight"/>
                </a:endParaRPr>
              </a:p>
            </p:txBody>
          </p:sp>
          <p:pic>
            <p:nvPicPr>
              <p:cNvPr id="195" name="Picture 194">
                <a:extLst>
                  <a:ext uri="{FF2B5EF4-FFF2-40B4-BE49-F238E27FC236}">
                    <a16:creationId xmlns:a16="http://schemas.microsoft.com/office/drawing/2014/main" id="{7061AF57-92D4-4245-B8EC-D280AD1E0432}"/>
                  </a:ext>
                </a:extLst>
              </p:cNvPr>
              <p:cNvPicPr>
                <a:picLocks/>
              </p:cNvPicPr>
              <p:nvPr/>
            </p:nvPicPr>
            <p:blipFill>
              <a:blip r:embed="rId3">
                <a:biLevel thresh="25000"/>
                <a:extLst>
                  <a:ext uri="{28A0092B-C50C-407E-A947-70E740481C1C}">
                    <a14:useLocalDpi xmlns:a14="http://schemas.microsoft.com/office/drawing/2010/main" val="0"/>
                  </a:ext>
                </a:extLst>
              </a:blip>
              <a:stretch>
                <a:fillRect/>
              </a:stretch>
            </p:blipFill>
            <p:spPr>
              <a:xfrm>
                <a:off x="9846394" y="3357253"/>
                <a:ext cx="408632" cy="332188"/>
              </a:xfrm>
              <a:prstGeom prst="rect">
                <a:avLst/>
              </a:prstGeom>
              <a:grpFill/>
              <a:ln>
                <a:noFill/>
              </a:ln>
            </p:spPr>
          </p:pic>
        </p:grpSp>
      </p:grpSp>
      <p:sp>
        <p:nvSpPr>
          <p:cNvPr id="196" name="TextBox 195">
            <a:extLst>
              <a:ext uri="{FF2B5EF4-FFF2-40B4-BE49-F238E27FC236}">
                <a16:creationId xmlns:a16="http://schemas.microsoft.com/office/drawing/2014/main" id="{F8F747FC-02C2-47AE-8B82-F750E3FC47A1}"/>
              </a:ext>
            </a:extLst>
          </p:cNvPr>
          <p:cNvSpPr txBox="1"/>
          <p:nvPr/>
        </p:nvSpPr>
        <p:spPr>
          <a:xfrm>
            <a:off x="1512180" y="3612356"/>
            <a:ext cx="1506117" cy="561211"/>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1961" b="1" kern="0" dirty="0">
                <a:solidFill>
                  <a:srgbClr val="353535"/>
                </a:solidFill>
                <a:latin typeface="Segoe UI Semilight"/>
              </a:rPr>
              <a:t>Traditional</a:t>
            </a:r>
          </a:p>
        </p:txBody>
      </p:sp>
      <p:grpSp>
        <p:nvGrpSpPr>
          <p:cNvPr id="197" name="Group 196">
            <a:extLst>
              <a:ext uri="{FF2B5EF4-FFF2-40B4-BE49-F238E27FC236}">
                <a16:creationId xmlns:a16="http://schemas.microsoft.com/office/drawing/2014/main" id="{1228B96F-DEFD-46D9-8198-2A2DE8B87314}"/>
              </a:ext>
            </a:extLst>
          </p:cNvPr>
          <p:cNvGrpSpPr/>
          <p:nvPr/>
        </p:nvGrpSpPr>
        <p:grpSpPr>
          <a:xfrm>
            <a:off x="648990" y="2557512"/>
            <a:ext cx="1101357" cy="1101358"/>
            <a:chOff x="369881" y="2875380"/>
            <a:chExt cx="1383274" cy="1383274"/>
          </a:xfrm>
          <a:solidFill>
            <a:schemeClr val="accent4"/>
          </a:solidFill>
        </p:grpSpPr>
        <p:sp>
          <p:nvSpPr>
            <p:cNvPr id="198" name="Oval 197">
              <a:extLst>
                <a:ext uri="{FF2B5EF4-FFF2-40B4-BE49-F238E27FC236}">
                  <a16:creationId xmlns:a16="http://schemas.microsoft.com/office/drawing/2014/main" id="{56096923-E1C3-40CE-9B89-51A13DC40CC3}"/>
                </a:ext>
              </a:extLst>
            </p:cNvPr>
            <p:cNvSpPr/>
            <p:nvPr/>
          </p:nvSpPr>
          <p:spPr bwMode="auto">
            <a:xfrm>
              <a:off x="369881" y="2875380"/>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199" name="Group 198">
              <a:extLst>
                <a:ext uri="{FF2B5EF4-FFF2-40B4-BE49-F238E27FC236}">
                  <a16:creationId xmlns:a16="http://schemas.microsoft.com/office/drawing/2014/main" id="{ACE96B63-A2FA-4B06-AA9A-4D46A66D130F}"/>
                </a:ext>
              </a:extLst>
            </p:cNvPr>
            <p:cNvGrpSpPr/>
            <p:nvPr/>
          </p:nvGrpSpPr>
          <p:grpSpPr>
            <a:xfrm>
              <a:off x="597491" y="3212750"/>
              <a:ext cx="928057" cy="725280"/>
              <a:chOff x="4768549" y="2140488"/>
              <a:chExt cx="928057" cy="725280"/>
            </a:xfrm>
            <a:grpFill/>
          </p:grpSpPr>
          <p:sp>
            <p:nvSpPr>
              <p:cNvPr id="200" name="Rectangle 199">
                <a:extLst>
                  <a:ext uri="{FF2B5EF4-FFF2-40B4-BE49-F238E27FC236}">
                    <a16:creationId xmlns:a16="http://schemas.microsoft.com/office/drawing/2014/main" id="{FA247349-EBC7-4A19-A24E-322C99319469}"/>
                  </a:ext>
                </a:extLst>
              </p:cNvPr>
              <p:cNvSpPr/>
              <p:nvPr/>
            </p:nvSpPr>
            <p:spPr>
              <a:xfrm>
                <a:off x="4768549" y="2448913"/>
                <a:ext cx="928057" cy="416855"/>
              </a:xfrm>
              <a:prstGeom prst="rect">
                <a:avLst/>
              </a:prstGeom>
              <a:grpFill/>
              <a:ln>
                <a:noFill/>
              </a:ln>
            </p:spPr>
            <p:txBody>
              <a:bodyPr wrap="none">
                <a:spAutoFit/>
              </a:bodyPr>
              <a:lstStyle/>
              <a:p>
                <a:pPr algn="ctr" defTabSz="914367"/>
                <a:r>
                  <a:rPr lang="en-US" sz="784" b="1" dirty="0">
                    <a:solidFill>
                      <a:srgbClr val="FFFFFF"/>
                    </a:solidFill>
                    <a:latin typeface="Segoe UI Semilight"/>
                  </a:rPr>
                  <a:t>Custom </a:t>
                </a:r>
                <a:r>
                  <a:rPr lang="en-US" sz="784" b="1" dirty="0" err="1">
                    <a:solidFill>
                      <a:srgbClr val="FFFFFF"/>
                    </a:solidFill>
                    <a:latin typeface="Segoe UI Semilight"/>
                  </a:rPr>
                  <a:t>corp</a:t>
                </a:r>
                <a:endParaRPr lang="en-US" sz="784" b="1" dirty="0">
                  <a:solidFill>
                    <a:srgbClr val="FFFFFF"/>
                  </a:solidFill>
                  <a:latin typeface="Segoe UI Semilight"/>
                </a:endParaRPr>
              </a:p>
              <a:p>
                <a:pPr algn="ctr" defTabSz="914367"/>
                <a:r>
                  <a:rPr lang="en-US" sz="784" b="1" dirty="0">
                    <a:solidFill>
                      <a:srgbClr val="FFFFFF"/>
                    </a:solidFill>
                    <a:latin typeface="Segoe UI Semilight"/>
                  </a:rPr>
                  <a:t>image</a:t>
                </a:r>
              </a:p>
            </p:txBody>
          </p:sp>
          <p:grpSp>
            <p:nvGrpSpPr>
              <p:cNvPr id="201" name="Group 200">
                <a:extLst>
                  <a:ext uri="{FF2B5EF4-FFF2-40B4-BE49-F238E27FC236}">
                    <a16:creationId xmlns:a16="http://schemas.microsoft.com/office/drawing/2014/main" id="{594210B2-B6B8-4625-BFD5-A712AF6423CE}"/>
                  </a:ext>
                </a:extLst>
              </p:cNvPr>
              <p:cNvGrpSpPr>
                <a:grpSpLocks noChangeAspect="1"/>
              </p:cNvGrpSpPr>
              <p:nvPr/>
            </p:nvGrpSpPr>
            <p:grpSpPr>
              <a:xfrm>
                <a:off x="5108850" y="2140488"/>
                <a:ext cx="247454" cy="308424"/>
                <a:chOff x="4862043" y="5253890"/>
                <a:chExt cx="456566" cy="569060"/>
              </a:xfrm>
              <a:grpFill/>
            </p:grpSpPr>
            <p:sp>
              <p:nvSpPr>
                <p:cNvPr id="202" name="Flowchart: Manual Input 201">
                  <a:extLst>
                    <a:ext uri="{FF2B5EF4-FFF2-40B4-BE49-F238E27FC236}">
                      <a16:creationId xmlns:a16="http://schemas.microsoft.com/office/drawing/2014/main" id="{AB06570F-5465-4C6E-8772-43FB32618F3B}"/>
                    </a:ext>
                  </a:extLst>
                </p:cNvPr>
                <p:cNvSpPr/>
                <p:nvPr/>
              </p:nvSpPr>
              <p:spPr bwMode="auto">
                <a:xfrm>
                  <a:off x="4862044" y="5314949"/>
                  <a:ext cx="215265" cy="209625"/>
                </a:xfrm>
                <a:prstGeom prst="flowChartManualInput">
                  <a:avLst/>
                </a:prstGeom>
                <a:grp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err="1">
                    <a:solidFill>
                      <a:srgbClr val="FFFFFF"/>
                    </a:solidFill>
                    <a:latin typeface="Segoe UI Semilight"/>
                    <a:ea typeface="Segoe UI" pitchFamily="34" charset="0"/>
                    <a:cs typeface="Segoe UI" pitchFamily="34" charset="0"/>
                  </a:endParaRPr>
                </a:p>
              </p:txBody>
            </p:sp>
            <p:sp>
              <p:nvSpPr>
                <p:cNvPr id="203" name="Flowchart: Manual Input 202">
                  <a:extLst>
                    <a:ext uri="{FF2B5EF4-FFF2-40B4-BE49-F238E27FC236}">
                      <a16:creationId xmlns:a16="http://schemas.microsoft.com/office/drawing/2014/main" id="{9665A9CE-A9C2-4125-8179-826CA5C93168}"/>
                    </a:ext>
                  </a:extLst>
                </p:cNvPr>
                <p:cNvSpPr/>
                <p:nvPr/>
              </p:nvSpPr>
              <p:spPr bwMode="auto">
                <a:xfrm>
                  <a:off x="5103344" y="5253890"/>
                  <a:ext cx="215265" cy="270685"/>
                </a:xfrm>
                <a:prstGeom prst="flowChartManualInput">
                  <a:avLst/>
                </a:prstGeom>
                <a:grp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err="1">
                    <a:solidFill>
                      <a:srgbClr val="FFFFFF"/>
                    </a:solidFill>
                    <a:latin typeface="Segoe UI Semilight"/>
                    <a:ea typeface="Segoe UI" pitchFamily="34" charset="0"/>
                    <a:cs typeface="Segoe UI" pitchFamily="34" charset="0"/>
                  </a:endParaRPr>
                </a:p>
              </p:txBody>
            </p:sp>
            <p:sp>
              <p:nvSpPr>
                <p:cNvPr id="204" name="Flowchart: Manual Input 203">
                  <a:extLst>
                    <a:ext uri="{FF2B5EF4-FFF2-40B4-BE49-F238E27FC236}">
                      <a16:creationId xmlns:a16="http://schemas.microsoft.com/office/drawing/2014/main" id="{89B0BF41-8EF1-43D9-AEE1-8C0AAA7C4B81}"/>
                    </a:ext>
                  </a:extLst>
                </p:cNvPr>
                <p:cNvSpPr/>
                <p:nvPr/>
              </p:nvSpPr>
              <p:spPr bwMode="auto">
                <a:xfrm rot="10800000" flipH="1">
                  <a:off x="4862043" y="5546746"/>
                  <a:ext cx="215265" cy="210312"/>
                </a:xfrm>
                <a:prstGeom prst="flowChartManualInput">
                  <a:avLst/>
                </a:prstGeom>
                <a:grp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err="1">
                    <a:solidFill>
                      <a:srgbClr val="FFFFFF"/>
                    </a:solidFill>
                    <a:latin typeface="Segoe UI Semilight"/>
                    <a:ea typeface="Segoe UI" pitchFamily="34" charset="0"/>
                    <a:cs typeface="Segoe UI" pitchFamily="34" charset="0"/>
                  </a:endParaRPr>
                </a:p>
              </p:txBody>
            </p:sp>
            <p:sp>
              <p:nvSpPr>
                <p:cNvPr id="205" name="Flowchart: Manual Input 204">
                  <a:extLst>
                    <a:ext uri="{FF2B5EF4-FFF2-40B4-BE49-F238E27FC236}">
                      <a16:creationId xmlns:a16="http://schemas.microsoft.com/office/drawing/2014/main" id="{0E530C91-BED6-458C-BE70-D8E7058247BC}"/>
                    </a:ext>
                  </a:extLst>
                </p:cNvPr>
                <p:cNvSpPr/>
                <p:nvPr/>
              </p:nvSpPr>
              <p:spPr bwMode="auto">
                <a:xfrm rot="10800000" flipH="1">
                  <a:off x="5103343" y="5548630"/>
                  <a:ext cx="215265" cy="274320"/>
                </a:xfrm>
                <a:prstGeom prst="flowChartManualInput">
                  <a:avLst/>
                </a:prstGeom>
                <a:grp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err="1">
                    <a:solidFill>
                      <a:srgbClr val="FFFFFF"/>
                    </a:solidFill>
                    <a:latin typeface="Segoe UI Semilight"/>
                    <a:ea typeface="Segoe UI" pitchFamily="34" charset="0"/>
                    <a:cs typeface="Segoe UI" pitchFamily="34" charset="0"/>
                  </a:endParaRPr>
                </a:p>
              </p:txBody>
            </p:sp>
          </p:grpSp>
        </p:grpSp>
      </p:grpSp>
      <p:grpSp>
        <p:nvGrpSpPr>
          <p:cNvPr id="206" name="Group 205">
            <a:extLst>
              <a:ext uri="{FF2B5EF4-FFF2-40B4-BE49-F238E27FC236}">
                <a16:creationId xmlns:a16="http://schemas.microsoft.com/office/drawing/2014/main" id="{C95A44C6-8FF5-4F6B-9E1F-F9125C24F3F4}"/>
              </a:ext>
            </a:extLst>
          </p:cNvPr>
          <p:cNvGrpSpPr/>
          <p:nvPr/>
        </p:nvGrpSpPr>
        <p:grpSpPr>
          <a:xfrm>
            <a:off x="2802863" y="2557512"/>
            <a:ext cx="1101357" cy="1101358"/>
            <a:chOff x="3284950" y="2875380"/>
            <a:chExt cx="1383274" cy="1383274"/>
          </a:xfrm>
          <a:solidFill>
            <a:schemeClr val="accent4"/>
          </a:solidFill>
        </p:grpSpPr>
        <p:sp>
          <p:nvSpPr>
            <p:cNvPr id="207" name="Oval 206">
              <a:extLst>
                <a:ext uri="{FF2B5EF4-FFF2-40B4-BE49-F238E27FC236}">
                  <a16:creationId xmlns:a16="http://schemas.microsoft.com/office/drawing/2014/main" id="{113C4655-3D6D-4A22-8D5E-9156578C460A}"/>
                </a:ext>
              </a:extLst>
            </p:cNvPr>
            <p:cNvSpPr/>
            <p:nvPr/>
          </p:nvSpPr>
          <p:spPr bwMode="auto">
            <a:xfrm>
              <a:off x="3284950" y="2875380"/>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208" name="Group 207">
              <a:extLst>
                <a:ext uri="{FF2B5EF4-FFF2-40B4-BE49-F238E27FC236}">
                  <a16:creationId xmlns:a16="http://schemas.microsoft.com/office/drawing/2014/main" id="{67D644EF-DAC9-4317-9C88-D46E55A9C041}"/>
                </a:ext>
              </a:extLst>
            </p:cNvPr>
            <p:cNvGrpSpPr/>
            <p:nvPr/>
          </p:nvGrpSpPr>
          <p:grpSpPr>
            <a:xfrm>
              <a:off x="3697099" y="3280068"/>
              <a:ext cx="558965" cy="592951"/>
              <a:chOff x="5686084" y="3228083"/>
              <a:chExt cx="832497" cy="883113"/>
            </a:xfrm>
            <a:grpFill/>
          </p:grpSpPr>
          <p:sp>
            <p:nvSpPr>
              <p:cNvPr id="209" name="Rectangle 208">
                <a:extLst>
                  <a:ext uri="{FF2B5EF4-FFF2-40B4-BE49-F238E27FC236}">
                    <a16:creationId xmlns:a16="http://schemas.microsoft.com/office/drawing/2014/main" id="{DAC003B3-40E7-44CC-BF19-C848CCD4FBD8}"/>
                  </a:ext>
                </a:extLst>
              </p:cNvPr>
              <p:cNvSpPr/>
              <p:nvPr/>
            </p:nvSpPr>
            <p:spPr>
              <a:xfrm>
                <a:off x="5686084" y="3716112"/>
                <a:ext cx="832497" cy="395084"/>
              </a:xfrm>
              <a:prstGeom prst="rect">
                <a:avLst/>
              </a:prstGeom>
              <a:grpFill/>
              <a:ln>
                <a:noFill/>
              </a:ln>
            </p:spPr>
            <p:txBody>
              <a:bodyPr wrap="none">
                <a:spAutoFit/>
              </a:bodyPr>
              <a:lstStyle/>
              <a:p>
                <a:pPr algn="ctr" defTabSz="914367"/>
                <a:r>
                  <a:rPr lang="en-US" sz="784" b="1" kern="0" dirty="0">
                    <a:solidFill>
                      <a:srgbClr val="FFFFFF"/>
                    </a:solidFill>
                    <a:latin typeface="Segoe UI Semilight"/>
                    <a:cs typeface="Segoe UI Semibold" panose="020B0702040204020203" pitchFamily="34" charset="0"/>
                  </a:rPr>
                  <a:t>WSUS</a:t>
                </a:r>
                <a:endParaRPr lang="en-US" sz="980" b="1" dirty="0">
                  <a:solidFill>
                    <a:srgbClr val="FFFFFF"/>
                  </a:solidFill>
                  <a:latin typeface="Segoe UI Semilight"/>
                </a:endParaRPr>
              </a:p>
            </p:txBody>
          </p:sp>
          <p:sp>
            <p:nvSpPr>
              <p:cNvPr id="210" name="arrow_11" title="Icon of a circle made of two curved arrows">
                <a:extLst>
                  <a:ext uri="{FF2B5EF4-FFF2-40B4-BE49-F238E27FC236}">
                    <a16:creationId xmlns:a16="http://schemas.microsoft.com/office/drawing/2014/main" id="{66854B06-389F-464C-AB65-309BC75737CB}"/>
                  </a:ext>
                </a:extLst>
              </p:cNvPr>
              <p:cNvSpPr>
                <a:spLocks noChangeAspect="1" noEditPoints="1"/>
              </p:cNvSpPr>
              <p:nvPr/>
            </p:nvSpPr>
            <p:spPr bwMode="auto">
              <a:xfrm>
                <a:off x="5882473" y="3228083"/>
                <a:ext cx="439719" cy="45935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dirty="0">
                  <a:solidFill>
                    <a:srgbClr val="FFFFFF"/>
                  </a:solidFill>
                  <a:latin typeface="Segoe UI Semilight"/>
                </a:endParaRPr>
              </a:p>
            </p:txBody>
          </p:sp>
        </p:grpSp>
      </p:grpSp>
      <p:grpSp>
        <p:nvGrpSpPr>
          <p:cNvPr id="211" name="Group 210">
            <a:extLst>
              <a:ext uri="{FF2B5EF4-FFF2-40B4-BE49-F238E27FC236}">
                <a16:creationId xmlns:a16="http://schemas.microsoft.com/office/drawing/2014/main" id="{8C0B6C79-83C7-41E7-AE5B-1D402C415342}"/>
              </a:ext>
            </a:extLst>
          </p:cNvPr>
          <p:cNvGrpSpPr/>
          <p:nvPr/>
        </p:nvGrpSpPr>
        <p:grpSpPr>
          <a:xfrm>
            <a:off x="3080929" y="3732152"/>
            <a:ext cx="1101357" cy="1101358"/>
            <a:chOff x="3303335" y="4367728"/>
            <a:chExt cx="1383274" cy="1383274"/>
          </a:xfrm>
          <a:solidFill>
            <a:schemeClr val="accent4"/>
          </a:solidFill>
        </p:grpSpPr>
        <p:sp>
          <p:nvSpPr>
            <p:cNvPr id="212" name="Oval 211">
              <a:extLst>
                <a:ext uri="{FF2B5EF4-FFF2-40B4-BE49-F238E27FC236}">
                  <a16:creationId xmlns:a16="http://schemas.microsoft.com/office/drawing/2014/main" id="{CA6B9C9C-2852-431C-8100-1F92AABED719}"/>
                </a:ext>
              </a:extLst>
            </p:cNvPr>
            <p:cNvSpPr/>
            <p:nvPr/>
          </p:nvSpPr>
          <p:spPr bwMode="auto">
            <a:xfrm>
              <a:off x="3303335" y="4367728"/>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213" name="Group 212">
              <a:extLst>
                <a:ext uri="{FF2B5EF4-FFF2-40B4-BE49-F238E27FC236}">
                  <a16:creationId xmlns:a16="http://schemas.microsoft.com/office/drawing/2014/main" id="{0B212A60-56ED-4D66-A982-43CF027760E4}"/>
                </a:ext>
              </a:extLst>
            </p:cNvPr>
            <p:cNvGrpSpPr/>
            <p:nvPr/>
          </p:nvGrpSpPr>
          <p:grpSpPr>
            <a:xfrm>
              <a:off x="3585061" y="4694529"/>
              <a:ext cx="819828" cy="748659"/>
              <a:chOff x="1452808" y="3226143"/>
              <a:chExt cx="1221010" cy="1115015"/>
            </a:xfrm>
            <a:grpFill/>
          </p:grpSpPr>
          <p:sp>
            <p:nvSpPr>
              <p:cNvPr id="214" name="Rectangle 213">
                <a:extLst>
                  <a:ext uri="{FF2B5EF4-FFF2-40B4-BE49-F238E27FC236}">
                    <a16:creationId xmlns:a16="http://schemas.microsoft.com/office/drawing/2014/main" id="{245EBD06-2C0A-4700-8495-CA1A14A35159}"/>
                  </a:ext>
                </a:extLst>
              </p:cNvPr>
              <p:cNvSpPr/>
              <p:nvPr/>
            </p:nvSpPr>
            <p:spPr>
              <a:xfrm>
                <a:off x="1452808" y="3716981"/>
                <a:ext cx="1221010" cy="624177"/>
              </a:xfrm>
              <a:prstGeom prst="rect">
                <a:avLst/>
              </a:prstGeom>
              <a:grpFill/>
              <a:ln>
                <a:noFill/>
              </a:ln>
            </p:spPr>
            <p:txBody>
              <a:bodyPr wrap="none">
                <a:spAutoFit/>
              </a:bodyPr>
              <a:lstStyle/>
              <a:p>
                <a:pPr algn="ctr" defTabSz="914367"/>
                <a:r>
                  <a:rPr lang="en-US" sz="784" b="1" dirty="0">
                    <a:solidFill>
                      <a:srgbClr val="FFFFFF"/>
                    </a:solidFill>
                    <a:latin typeface="Segoe UI Light"/>
                  </a:rPr>
                  <a:t>Corpnet</a:t>
                </a:r>
              </a:p>
              <a:p>
                <a:pPr algn="ctr" defTabSz="914367"/>
                <a:r>
                  <a:rPr lang="en-US" sz="784" b="1" dirty="0">
                    <a:solidFill>
                      <a:srgbClr val="FFFFFF"/>
                    </a:solidFill>
                    <a:latin typeface="Segoe UI Light"/>
                  </a:rPr>
                  <a:t>connection</a:t>
                </a:r>
              </a:p>
            </p:txBody>
          </p:sp>
          <p:sp>
            <p:nvSpPr>
              <p:cNvPr id="215" name="signal" title="Icon of a communication signal">
                <a:extLst>
                  <a:ext uri="{FF2B5EF4-FFF2-40B4-BE49-F238E27FC236}">
                    <a16:creationId xmlns:a16="http://schemas.microsoft.com/office/drawing/2014/main" id="{9722929C-CE7F-45E7-80EF-E26A16A77355}"/>
                  </a:ext>
                </a:extLst>
              </p:cNvPr>
              <p:cNvSpPr>
                <a:spLocks noChangeAspect="1" noEditPoints="1"/>
              </p:cNvSpPr>
              <p:nvPr/>
            </p:nvSpPr>
            <p:spPr bwMode="auto">
              <a:xfrm>
                <a:off x="1888819" y="3226143"/>
                <a:ext cx="404722" cy="459352"/>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grpSp>
      </p:grpSp>
      <p:grpSp>
        <p:nvGrpSpPr>
          <p:cNvPr id="216" name="Group 215">
            <a:extLst>
              <a:ext uri="{FF2B5EF4-FFF2-40B4-BE49-F238E27FC236}">
                <a16:creationId xmlns:a16="http://schemas.microsoft.com/office/drawing/2014/main" id="{C46509D1-1A09-4C48-9C40-4721F6ECC7DC}"/>
              </a:ext>
            </a:extLst>
          </p:cNvPr>
          <p:cNvGrpSpPr/>
          <p:nvPr/>
        </p:nvGrpSpPr>
        <p:grpSpPr>
          <a:xfrm>
            <a:off x="1082591" y="4669964"/>
            <a:ext cx="1195862" cy="1101358"/>
            <a:chOff x="1809578" y="5059365"/>
            <a:chExt cx="1501969" cy="1383274"/>
          </a:xfrm>
          <a:solidFill>
            <a:schemeClr val="accent4"/>
          </a:solidFill>
        </p:grpSpPr>
        <p:sp>
          <p:nvSpPr>
            <p:cNvPr id="217" name="Oval 216">
              <a:extLst>
                <a:ext uri="{FF2B5EF4-FFF2-40B4-BE49-F238E27FC236}">
                  <a16:creationId xmlns:a16="http://schemas.microsoft.com/office/drawing/2014/main" id="{150B25B1-70B8-43D4-8754-9C9EFCA2691F}"/>
                </a:ext>
              </a:extLst>
            </p:cNvPr>
            <p:cNvSpPr/>
            <p:nvPr/>
          </p:nvSpPr>
          <p:spPr bwMode="auto">
            <a:xfrm>
              <a:off x="1868924" y="5059365"/>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218" name="Group 217">
              <a:extLst>
                <a:ext uri="{FF2B5EF4-FFF2-40B4-BE49-F238E27FC236}">
                  <a16:creationId xmlns:a16="http://schemas.microsoft.com/office/drawing/2014/main" id="{1EB2C1C0-A704-4C60-A7F5-CDF2904618AC}"/>
                </a:ext>
              </a:extLst>
            </p:cNvPr>
            <p:cNvGrpSpPr/>
            <p:nvPr/>
          </p:nvGrpSpPr>
          <p:grpSpPr>
            <a:xfrm>
              <a:off x="1809578" y="5307390"/>
              <a:ext cx="1501969" cy="750083"/>
              <a:chOff x="10392695" y="4793144"/>
              <a:chExt cx="1781183" cy="889522"/>
            </a:xfrm>
            <a:grpFill/>
          </p:grpSpPr>
          <p:sp>
            <p:nvSpPr>
              <p:cNvPr id="219" name="Rectangle 218">
                <a:extLst>
                  <a:ext uri="{FF2B5EF4-FFF2-40B4-BE49-F238E27FC236}">
                    <a16:creationId xmlns:a16="http://schemas.microsoft.com/office/drawing/2014/main" id="{0186A4FB-3121-4DF8-801C-A9965741A85E}"/>
                  </a:ext>
                </a:extLst>
              </p:cNvPr>
              <p:cNvSpPr/>
              <p:nvPr/>
            </p:nvSpPr>
            <p:spPr>
              <a:xfrm>
                <a:off x="10392695" y="5188318"/>
                <a:ext cx="1781183" cy="494348"/>
              </a:xfrm>
              <a:prstGeom prst="rect">
                <a:avLst/>
              </a:prstGeom>
              <a:noFill/>
              <a:ln>
                <a:noFill/>
              </a:ln>
            </p:spPr>
            <p:txBody>
              <a:bodyPr wrap="square">
                <a:spAutoFit/>
              </a:bodyPr>
              <a:lstStyle/>
              <a:p>
                <a:pPr algn="ctr" defTabSz="914367"/>
                <a:r>
                  <a:rPr lang="en-US" sz="784" b="1" dirty="0">
                    <a:solidFill>
                      <a:srgbClr val="FFFFFF"/>
                    </a:solidFill>
                    <a:latin typeface="Segoe UI Semilight"/>
                  </a:rPr>
                  <a:t>Active Directory and</a:t>
                </a:r>
              </a:p>
              <a:p>
                <a:pPr algn="ctr" defTabSz="914367"/>
                <a:r>
                  <a:rPr lang="en-US" sz="784" b="1" dirty="0">
                    <a:solidFill>
                      <a:srgbClr val="FFFFFF"/>
                    </a:solidFill>
                    <a:latin typeface="Segoe UI Semilight"/>
                  </a:rPr>
                  <a:t>Azure Active Directory</a:t>
                </a:r>
              </a:p>
            </p:txBody>
          </p:sp>
          <p:grpSp>
            <p:nvGrpSpPr>
              <p:cNvPr id="220" name="Group 219">
                <a:extLst>
                  <a:ext uri="{FF2B5EF4-FFF2-40B4-BE49-F238E27FC236}">
                    <a16:creationId xmlns:a16="http://schemas.microsoft.com/office/drawing/2014/main" id="{715D92CB-C665-4D0B-AB13-50BA46D0597A}"/>
                  </a:ext>
                </a:extLst>
              </p:cNvPr>
              <p:cNvGrpSpPr>
                <a:grpSpLocks noChangeAspect="1"/>
              </p:cNvGrpSpPr>
              <p:nvPr/>
            </p:nvGrpSpPr>
            <p:grpSpPr>
              <a:xfrm>
                <a:off x="11070072" y="4793144"/>
                <a:ext cx="356467" cy="365760"/>
                <a:chOff x="3634732" y="2041127"/>
                <a:chExt cx="522145" cy="535757"/>
              </a:xfrm>
              <a:grpFill/>
            </p:grpSpPr>
            <p:sp>
              <p:nvSpPr>
                <p:cNvPr id="221" name="location_5" title="Icon of a pin">
                  <a:extLst>
                    <a:ext uri="{FF2B5EF4-FFF2-40B4-BE49-F238E27FC236}">
                      <a16:creationId xmlns:a16="http://schemas.microsoft.com/office/drawing/2014/main" id="{C90B96A9-CCE6-486A-9B08-3648EF4F5000}"/>
                    </a:ext>
                  </a:extLst>
                </p:cNvPr>
                <p:cNvSpPr>
                  <a:spLocks noChangeAspect="1" noEditPoints="1"/>
                </p:cNvSpPr>
                <p:nvPr/>
              </p:nvSpPr>
              <p:spPr bwMode="auto">
                <a:xfrm rot="13500000">
                  <a:off x="3752588" y="212330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222" name="location_5" title="Icon of a pin">
                  <a:extLst>
                    <a:ext uri="{FF2B5EF4-FFF2-40B4-BE49-F238E27FC236}">
                      <a16:creationId xmlns:a16="http://schemas.microsoft.com/office/drawing/2014/main" id="{C3AFA521-63B1-4DFE-95D1-5DABBD46FDB3}"/>
                    </a:ext>
                  </a:extLst>
                </p:cNvPr>
                <p:cNvSpPr>
                  <a:spLocks noChangeAspect="1" noEditPoints="1"/>
                </p:cNvSpPr>
                <p:nvPr/>
              </p:nvSpPr>
              <p:spPr bwMode="auto">
                <a:xfrm rot="10800000">
                  <a:off x="3883841" y="2211124"/>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223" name="location_5" title="Icon of a pin">
                  <a:extLst>
                    <a:ext uri="{FF2B5EF4-FFF2-40B4-BE49-F238E27FC236}">
                      <a16:creationId xmlns:a16="http://schemas.microsoft.com/office/drawing/2014/main" id="{316645E6-0021-4E8A-B920-B38B4CB4BE68}"/>
                    </a:ext>
                  </a:extLst>
                </p:cNvPr>
                <p:cNvSpPr>
                  <a:spLocks noChangeAspect="1" noEditPoints="1"/>
                </p:cNvSpPr>
                <p:nvPr/>
              </p:nvSpPr>
              <p:spPr bwMode="auto">
                <a:xfrm rot="8100000">
                  <a:off x="4026829" y="2131156"/>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sp>
              <p:nvSpPr>
                <p:cNvPr id="224" name="location_5" title="Icon of a pin">
                  <a:extLst>
                    <a:ext uri="{FF2B5EF4-FFF2-40B4-BE49-F238E27FC236}">
                      <a16:creationId xmlns:a16="http://schemas.microsoft.com/office/drawing/2014/main" id="{588093EB-9BAD-448E-9A45-0041FD007405}"/>
                    </a:ext>
                  </a:extLst>
                </p:cNvPr>
                <p:cNvSpPr>
                  <a:spLocks noChangeAspect="1" noEditPoints="1"/>
                </p:cNvSpPr>
                <p:nvPr/>
              </p:nvSpPr>
              <p:spPr bwMode="auto">
                <a:xfrm>
                  <a:off x="3883840" y="2041127"/>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a:solidFill>
                      <a:srgbClr val="FFFFFF"/>
                    </a:solidFill>
                    <a:latin typeface="Segoe UI Semilight"/>
                  </a:endParaRPr>
                </a:p>
              </p:txBody>
            </p:sp>
            <p:cxnSp>
              <p:nvCxnSpPr>
                <p:cNvPr id="225" name="Straight Connector 224">
                  <a:extLst>
                    <a:ext uri="{FF2B5EF4-FFF2-40B4-BE49-F238E27FC236}">
                      <a16:creationId xmlns:a16="http://schemas.microsoft.com/office/drawing/2014/main" id="{12DACA02-E42F-4AC6-8DD3-F75F3CE1CC7C}"/>
                    </a:ext>
                  </a:extLst>
                </p:cNvPr>
                <p:cNvCxnSpPr>
                  <a:stCxn id="221" idx="0"/>
                  <a:endCxn id="222" idx="2"/>
                </p:cNvCxnSpPr>
                <p:nvPr/>
              </p:nvCxnSpPr>
              <p:spPr>
                <a:xfrm>
                  <a:off x="3779732" y="2436019"/>
                  <a:ext cx="104109" cy="7658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9423FFD-CFC1-4F01-AEA8-1D28DD737CCA}"/>
                    </a:ext>
                  </a:extLst>
                </p:cNvPr>
                <p:cNvCxnSpPr>
                  <a:stCxn id="222" idx="0"/>
                  <a:endCxn id="223" idx="2"/>
                </p:cNvCxnSpPr>
                <p:nvPr/>
              </p:nvCxnSpPr>
              <p:spPr>
                <a:xfrm flipV="1">
                  <a:off x="4013889" y="2443874"/>
                  <a:ext cx="115844" cy="68725"/>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27" name="Group 226">
            <a:extLst>
              <a:ext uri="{FF2B5EF4-FFF2-40B4-BE49-F238E27FC236}">
                <a16:creationId xmlns:a16="http://schemas.microsoft.com/office/drawing/2014/main" id="{1C3F7F0A-D2D9-4729-B501-8B83E9182665}"/>
              </a:ext>
            </a:extLst>
          </p:cNvPr>
          <p:cNvGrpSpPr/>
          <p:nvPr/>
        </p:nvGrpSpPr>
        <p:grpSpPr>
          <a:xfrm>
            <a:off x="1736828" y="2037417"/>
            <a:ext cx="1101357" cy="1101358"/>
            <a:chOff x="1845802" y="2183743"/>
            <a:chExt cx="1383274" cy="1383274"/>
          </a:xfrm>
          <a:solidFill>
            <a:schemeClr val="accent4"/>
          </a:solidFill>
        </p:grpSpPr>
        <p:sp>
          <p:nvSpPr>
            <p:cNvPr id="228" name="Oval 227">
              <a:extLst>
                <a:ext uri="{FF2B5EF4-FFF2-40B4-BE49-F238E27FC236}">
                  <a16:creationId xmlns:a16="http://schemas.microsoft.com/office/drawing/2014/main" id="{BDD23246-2629-455F-AA2E-EC8403AA2676}"/>
                </a:ext>
              </a:extLst>
            </p:cNvPr>
            <p:cNvSpPr/>
            <p:nvPr/>
          </p:nvSpPr>
          <p:spPr bwMode="auto">
            <a:xfrm>
              <a:off x="1845802" y="2183743"/>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cs typeface="Segoe UI Semibold" panose="020B0702040204020203" pitchFamily="34" charset="0"/>
              </a:endParaRPr>
            </a:p>
          </p:txBody>
        </p:sp>
        <p:grpSp>
          <p:nvGrpSpPr>
            <p:cNvPr id="229" name="Group 228">
              <a:extLst>
                <a:ext uri="{FF2B5EF4-FFF2-40B4-BE49-F238E27FC236}">
                  <a16:creationId xmlns:a16="http://schemas.microsoft.com/office/drawing/2014/main" id="{B07281CE-E735-4D44-9DAB-069D7CC0073F}"/>
                </a:ext>
              </a:extLst>
            </p:cNvPr>
            <p:cNvGrpSpPr/>
            <p:nvPr/>
          </p:nvGrpSpPr>
          <p:grpSpPr>
            <a:xfrm>
              <a:off x="2110911" y="2443189"/>
              <a:ext cx="853054" cy="729543"/>
              <a:chOff x="792931" y="5263649"/>
              <a:chExt cx="853054" cy="729543"/>
            </a:xfrm>
            <a:grpFill/>
          </p:grpSpPr>
          <p:pic>
            <p:nvPicPr>
              <p:cNvPr id="230" name="Picture 229">
                <a:extLst>
                  <a:ext uri="{FF2B5EF4-FFF2-40B4-BE49-F238E27FC236}">
                    <a16:creationId xmlns:a16="http://schemas.microsoft.com/office/drawing/2014/main" id="{D1C1FBA7-BCAC-411F-BC14-D8DDE88BECC9}"/>
                  </a:ext>
                </a:extLst>
              </p:cNvPr>
              <p:cNvPicPr>
                <a:picLocks/>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37180" y="5263649"/>
                <a:ext cx="431883" cy="431883"/>
              </a:xfrm>
              <a:prstGeom prst="rect">
                <a:avLst/>
              </a:prstGeom>
              <a:grpFill/>
              <a:ln>
                <a:noFill/>
              </a:ln>
            </p:spPr>
          </p:pic>
          <p:sp>
            <p:nvSpPr>
              <p:cNvPr id="231" name="Rectangle 230">
                <a:extLst>
                  <a:ext uri="{FF2B5EF4-FFF2-40B4-BE49-F238E27FC236}">
                    <a16:creationId xmlns:a16="http://schemas.microsoft.com/office/drawing/2014/main" id="{6445C18D-4944-4137-AAC1-39010AC03309}"/>
                  </a:ext>
                </a:extLst>
              </p:cNvPr>
              <p:cNvSpPr/>
              <p:nvPr/>
            </p:nvSpPr>
            <p:spPr>
              <a:xfrm>
                <a:off x="792931" y="5727920"/>
                <a:ext cx="853054" cy="265272"/>
              </a:xfrm>
              <a:prstGeom prst="rect">
                <a:avLst/>
              </a:prstGeom>
              <a:grpFill/>
              <a:ln>
                <a:noFill/>
              </a:ln>
            </p:spPr>
            <p:txBody>
              <a:bodyPr wrap="none">
                <a:spAutoFit/>
              </a:bodyPr>
              <a:lstStyle/>
              <a:p>
                <a:pPr algn="ctr" defTabSz="914367"/>
                <a:r>
                  <a:rPr lang="en-US" sz="784" b="1" dirty="0">
                    <a:solidFill>
                      <a:srgbClr val="FFFFFF"/>
                    </a:solidFill>
                    <a:latin typeface="Segoe UI Semilight"/>
                  </a:rPr>
                  <a:t>ConfigMGR</a:t>
                </a:r>
                <a:endParaRPr lang="en-US" sz="980" b="1" dirty="0">
                  <a:solidFill>
                    <a:srgbClr val="FFFFFF"/>
                  </a:solidFill>
                  <a:latin typeface="Segoe UI Semilight"/>
                </a:endParaRPr>
              </a:p>
            </p:txBody>
          </p:sp>
        </p:grpSp>
      </p:grpSp>
      <p:grpSp>
        <p:nvGrpSpPr>
          <p:cNvPr id="232" name="Group 231">
            <a:extLst>
              <a:ext uri="{FF2B5EF4-FFF2-40B4-BE49-F238E27FC236}">
                <a16:creationId xmlns:a16="http://schemas.microsoft.com/office/drawing/2014/main" id="{BDEF9953-09D6-41E7-B79D-48CBD537418E}"/>
              </a:ext>
            </a:extLst>
          </p:cNvPr>
          <p:cNvGrpSpPr/>
          <p:nvPr/>
        </p:nvGrpSpPr>
        <p:grpSpPr>
          <a:xfrm>
            <a:off x="379091" y="3732152"/>
            <a:ext cx="1101357" cy="1101358"/>
            <a:chOff x="388268" y="4347832"/>
            <a:chExt cx="1383274" cy="1383274"/>
          </a:xfrm>
          <a:solidFill>
            <a:schemeClr val="accent4"/>
          </a:solidFill>
        </p:grpSpPr>
        <p:sp>
          <p:nvSpPr>
            <p:cNvPr id="233" name="Oval 232">
              <a:extLst>
                <a:ext uri="{FF2B5EF4-FFF2-40B4-BE49-F238E27FC236}">
                  <a16:creationId xmlns:a16="http://schemas.microsoft.com/office/drawing/2014/main" id="{B293E80B-5949-4335-BBC5-D7C98926C88A}"/>
                </a:ext>
              </a:extLst>
            </p:cNvPr>
            <p:cNvSpPr/>
            <p:nvPr/>
          </p:nvSpPr>
          <p:spPr bwMode="auto">
            <a:xfrm>
              <a:off x="388268" y="4347832"/>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cs typeface="Segoe UI Semibold" panose="020B0702040204020203" pitchFamily="34" charset="0"/>
              </a:endParaRPr>
            </a:p>
          </p:txBody>
        </p:sp>
        <p:grpSp>
          <p:nvGrpSpPr>
            <p:cNvPr id="234" name="Group 233">
              <a:extLst>
                <a:ext uri="{FF2B5EF4-FFF2-40B4-BE49-F238E27FC236}">
                  <a16:creationId xmlns:a16="http://schemas.microsoft.com/office/drawing/2014/main" id="{C84A1755-BB46-4B9D-BE47-EE0AE8203923}"/>
                </a:ext>
              </a:extLst>
            </p:cNvPr>
            <p:cNvGrpSpPr/>
            <p:nvPr/>
          </p:nvGrpSpPr>
          <p:grpSpPr>
            <a:xfrm>
              <a:off x="753394" y="4705584"/>
              <a:ext cx="653706" cy="838405"/>
              <a:chOff x="581033" y="5350110"/>
              <a:chExt cx="653706" cy="838405"/>
            </a:xfrm>
            <a:grpFill/>
          </p:grpSpPr>
          <p:sp>
            <p:nvSpPr>
              <p:cNvPr id="235" name="shield_3" title="Icon of a shield with an exclamation point inside">
                <a:extLst>
                  <a:ext uri="{FF2B5EF4-FFF2-40B4-BE49-F238E27FC236}">
                    <a16:creationId xmlns:a16="http://schemas.microsoft.com/office/drawing/2014/main" id="{3D8E280A-725E-4661-A921-840E5048F698}"/>
                  </a:ext>
                </a:extLst>
              </p:cNvPr>
              <p:cNvSpPr>
                <a:spLocks noChangeAspect="1" noEditPoints="1"/>
              </p:cNvSpPr>
              <p:nvPr/>
            </p:nvSpPr>
            <p:spPr bwMode="auto">
              <a:xfrm>
                <a:off x="728383" y="5350110"/>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sp>
            <p:nvSpPr>
              <p:cNvPr id="236" name="Rectangle 235">
                <a:extLst>
                  <a:ext uri="{FF2B5EF4-FFF2-40B4-BE49-F238E27FC236}">
                    <a16:creationId xmlns:a16="http://schemas.microsoft.com/office/drawing/2014/main" id="{32899A0B-D0E2-48F5-82A9-F8F30334861F}"/>
                  </a:ext>
                </a:extLst>
              </p:cNvPr>
              <p:cNvSpPr/>
              <p:nvPr/>
            </p:nvSpPr>
            <p:spPr>
              <a:xfrm>
                <a:off x="581033" y="5771660"/>
                <a:ext cx="653706" cy="416855"/>
              </a:xfrm>
              <a:prstGeom prst="rect">
                <a:avLst/>
              </a:prstGeom>
              <a:noFill/>
              <a:ln>
                <a:noFill/>
              </a:ln>
            </p:spPr>
            <p:txBody>
              <a:bodyPr wrap="none">
                <a:spAutoFit/>
              </a:bodyPr>
              <a:lstStyle/>
              <a:p>
                <a:pPr algn="ctr" defTabSz="914367"/>
                <a:r>
                  <a:rPr lang="en-US" sz="784" b="1" kern="0" dirty="0">
                    <a:solidFill>
                      <a:srgbClr val="FFFFFF"/>
                    </a:solidFill>
                    <a:latin typeface="Segoe UI Semilight"/>
                    <a:cs typeface="Segoe UI Semibold" panose="020B0702040204020203" pitchFamily="34" charset="0"/>
                  </a:rPr>
                  <a:t>Security</a:t>
                </a:r>
              </a:p>
              <a:p>
                <a:pPr algn="ctr" defTabSz="914367"/>
                <a:r>
                  <a:rPr lang="en-US" sz="784" b="1" kern="0" dirty="0">
                    <a:solidFill>
                      <a:srgbClr val="FFFFFF"/>
                    </a:solidFill>
                    <a:latin typeface="Segoe UI Semilight"/>
                    <a:cs typeface="Segoe UI Semibold" panose="020B0702040204020203" pitchFamily="34" charset="0"/>
                  </a:rPr>
                  <a:t>tools</a:t>
                </a:r>
                <a:endParaRPr lang="en-US" sz="784" b="1" dirty="0">
                  <a:solidFill>
                    <a:srgbClr val="FFFFFF"/>
                  </a:solidFill>
                  <a:latin typeface="Segoe UI Semilight"/>
                </a:endParaRPr>
              </a:p>
            </p:txBody>
          </p:sp>
        </p:grpSp>
      </p:grpSp>
      <p:grpSp>
        <p:nvGrpSpPr>
          <p:cNvPr id="237" name="Group 236">
            <a:extLst>
              <a:ext uri="{FF2B5EF4-FFF2-40B4-BE49-F238E27FC236}">
                <a16:creationId xmlns:a16="http://schemas.microsoft.com/office/drawing/2014/main" id="{818CBBD6-E309-48E0-ABA5-83C815D5DD8B}"/>
              </a:ext>
            </a:extLst>
          </p:cNvPr>
          <p:cNvGrpSpPr/>
          <p:nvPr/>
        </p:nvGrpSpPr>
        <p:grpSpPr>
          <a:xfrm>
            <a:off x="2314310" y="4669963"/>
            <a:ext cx="1133100" cy="1101358"/>
            <a:chOff x="2564456" y="5373064"/>
            <a:chExt cx="1423141" cy="1383274"/>
          </a:xfrm>
          <a:solidFill>
            <a:schemeClr val="accent4"/>
          </a:solidFill>
        </p:grpSpPr>
        <p:sp>
          <p:nvSpPr>
            <p:cNvPr id="238" name="Oval 237">
              <a:extLst>
                <a:ext uri="{FF2B5EF4-FFF2-40B4-BE49-F238E27FC236}">
                  <a16:creationId xmlns:a16="http://schemas.microsoft.com/office/drawing/2014/main" id="{FDED5974-DE79-41C1-8602-FE61B7DE3C75}"/>
                </a:ext>
              </a:extLst>
            </p:cNvPr>
            <p:cNvSpPr/>
            <p:nvPr/>
          </p:nvSpPr>
          <p:spPr bwMode="auto">
            <a:xfrm>
              <a:off x="2584389" y="5373064"/>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grpSp>
          <p:nvGrpSpPr>
            <p:cNvPr id="239" name="Group 238">
              <a:extLst>
                <a:ext uri="{FF2B5EF4-FFF2-40B4-BE49-F238E27FC236}">
                  <a16:creationId xmlns:a16="http://schemas.microsoft.com/office/drawing/2014/main" id="{F2E3AB7C-4E84-48F3-A2B6-E9208D492F64}"/>
                </a:ext>
              </a:extLst>
            </p:cNvPr>
            <p:cNvGrpSpPr/>
            <p:nvPr/>
          </p:nvGrpSpPr>
          <p:grpSpPr>
            <a:xfrm>
              <a:off x="2564456" y="5776849"/>
              <a:ext cx="1423141" cy="748211"/>
              <a:chOff x="2564456" y="5776849"/>
              <a:chExt cx="1423141" cy="748211"/>
            </a:xfrm>
            <a:grpFill/>
          </p:grpSpPr>
          <p:sp>
            <p:nvSpPr>
              <p:cNvPr id="240" name="Rectangle 239">
                <a:extLst>
                  <a:ext uri="{FF2B5EF4-FFF2-40B4-BE49-F238E27FC236}">
                    <a16:creationId xmlns:a16="http://schemas.microsoft.com/office/drawing/2014/main" id="{B7B84CE9-4C02-4EB9-8FE9-062EE7F34A87}"/>
                  </a:ext>
                </a:extLst>
              </p:cNvPr>
              <p:cNvSpPr/>
              <p:nvPr/>
            </p:nvSpPr>
            <p:spPr>
              <a:xfrm>
                <a:off x="2564456" y="6108205"/>
                <a:ext cx="1423141" cy="416855"/>
              </a:xfrm>
              <a:prstGeom prst="rect">
                <a:avLst/>
              </a:prstGeom>
              <a:noFill/>
              <a:ln>
                <a:noFill/>
              </a:ln>
            </p:spPr>
            <p:txBody>
              <a:bodyPr wrap="square">
                <a:spAutoFit/>
              </a:bodyPr>
              <a:lstStyle/>
              <a:p>
                <a:pPr algn="ctr" defTabSz="914367"/>
                <a:r>
                  <a:rPr lang="en-US" sz="784" b="1" dirty="0">
                    <a:solidFill>
                      <a:srgbClr val="FFFFFF"/>
                    </a:solidFill>
                    <a:latin typeface="Segoe UI Semilight"/>
                  </a:rPr>
                  <a:t>Application</a:t>
                </a:r>
              </a:p>
              <a:p>
                <a:pPr algn="ctr" defTabSz="914367"/>
                <a:r>
                  <a:rPr lang="en-US" sz="784" b="1" dirty="0">
                    <a:solidFill>
                      <a:srgbClr val="FFFFFF"/>
                    </a:solidFill>
                    <a:latin typeface="Segoe UI Semilight"/>
                  </a:rPr>
                  <a:t>stores</a:t>
                </a:r>
              </a:p>
            </p:txBody>
          </p:sp>
          <p:sp>
            <p:nvSpPr>
              <p:cNvPr id="241" name="Website" title="Icon of multiple app windows">
                <a:extLst>
                  <a:ext uri="{FF2B5EF4-FFF2-40B4-BE49-F238E27FC236}">
                    <a16:creationId xmlns:a16="http://schemas.microsoft.com/office/drawing/2014/main" id="{D2AE7634-08FA-4076-BE66-929DE9E16061}"/>
                  </a:ext>
                </a:extLst>
              </p:cNvPr>
              <p:cNvSpPr>
                <a:spLocks noChangeAspect="1" noEditPoints="1"/>
              </p:cNvSpPr>
              <p:nvPr/>
            </p:nvSpPr>
            <p:spPr bwMode="auto">
              <a:xfrm rot="10800000">
                <a:off x="3098619" y="5776849"/>
                <a:ext cx="354815" cy="310896"/>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dirty="0">
                  <a:solidFill>
                    <a:srgbClr val="FFFFFF"/>
                  </a:solidFill>
                  <a:latin typeface="Segoe UI Semilight"/>
                </a:endParaRPr>
              </a:p>
            </p:txBody>
          </p:sp>
        </p:grpSp>
      </p:grpSp>
      <p:sp>
        <p:nvSpPr>
          <p:cNvPr id="242" name="TextBox 241">
            <a:extLst>
              <a:ext uri="{FF2B5EF4-FFF2-40B4-BE49-F238E27FC236}">
                <a16:creationId xmlns:a16="http://schemas.microsoft.com/office/drawing/2014/main" id="{9C365287-65FF-420E-B222-722600C6CE7C}"/>
              </a:ext>
            </a:extLst>
          </p:cNvPr>
          <p:cNvSpPr txBox="1"/>
          <p:nvPr/>
        </p:nvSpPr>
        <p:spPr>
          <a:xfrm>
            <a:off x="4797658" y="1968261"/>
            <a:ext cx="283310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b="1" kern="0" dirty="0">
                <a:solidFill>
                  <a:srgbClr val="353535"/>
                </a:solidFill>
                <a:latin typeface="Segoe UI Semilight"/>
              </a:rPr>
              <a:t>Co-management</a:t>
            </a:r>
          </a:p>
        </p:txBody>
      </p:sp>
      <p:sp>
        <p:nvSpPr>
          <p:cNvPr id="243" name="Rectangle 242">
            <a:extLst>
              <a:ext uri="{FF2B5EF4-FFF2-40B4-BE49-F238E27FC236}">
                <a16:creationId xmlns:a16="http://schemas.microsoft.com/office/drawing/2014/main" id="{68EC31A9-51A4-4D2C-A348-4DD2D6E373F8}"/>
              </a:ext>
            </a:extLst>
          </p:cNvPr>
          <p:cNvSpPr/>
          <p:nvPr/>
        </p:nvSpPr>
        <p:spPr>
          <a:xfrm>
            <a:off x="4797659" y="4700193"/>
            <a:ext cx="2833108" cy="1071129"/>
          </a:xfrm>
          <a:prstGeom prst="rect">
            <a:avLst/>
          </a:prstGeom>
        </p:spPr>
        <p:txBody>
          <a:bodyPr wrap="square">
            <a:spAutoFit/>
          </a:bodyPr>
          <a:lstStyle/>
          <a:p>
            <a:pPr marL="171185" indent="-171185" defTabSz="914367">
              <a:spcAft>
                <a:spcPts val="588"/>
              </a:spcAft>
              <a:buFont typeface="Arial" panose="020B0604020202020204" pitchFamily="34" charset="0"/>
              <a:buChar char="•"/>
            </a:pPr>
            <a:r>
              <a:rPr lang="en-US" sz="1078" dirty="0">
                <a:solidFill>
                  <a:srgbClr val="353535"/>
                </a:solidFill>
                <a:latin typeface="Segoe UI Light"/>
              </a:rPr>
              <a:t>Allows organizations to take a first step toward Modern Management to build confidence and momentum</a:t>
            </a:r>
          </a:p>
          <a:p>
            <a:pPr marL="171185" indent="-171185" defTabSz="914367">
              <a:spcAft>
                <a:spcPts val="588"/>
              </a:spcAft>
              <a:buFont typeface="Arial" panose="020B0604020202020204" pitchFamily="34" charset="0"/>
              <a:buChar char="•"/>
            </a:pPr>
            <a:r>
              <a:rPr lang="en-US" sz="1078" dirty="0">
                <a:solidFill>
                  <a:srgbClr val="353535"/>
                </a:solidFill>
                <a:latin typeface="Segoe UI Light"/>
              </a:rPr>
              <a:t>Intune is primary management solution</a:t>
            </a:r>
          </a:p>
          <a:p>
            <a:pPr marL="171185" indent="-171185" defTabSz="914367">
              <a:spcAft>
                <a:spcPts val="588"/>
              </a:spcAft>
              <a:buFont typeface="Arial" panose="020B0604020202020204" pitchFamily="34" charset="0"/>
              <a:buChar char="•"/>
            </a:pPr>
            <a:r>
              <a:rPr lang="en-US" sz="1078" dirty="0">
                <a:solidFill>
                  <a:srgbClr val="353535"/>
                </a:solidFill>
                <a:latin typeface="Segoe UI Light"/>
              </a:rPr>
              <a:t>ConfigMGR is available as contingency</a:t>
            </a:r>
          </a:p>
        </p:txBody>
      </p:sp>
      <p:grpSp>
        <p:nvGrpSpPr>
          <p:cNvPr id="244" name="Group 243">
            <a:extLst>
              <a:ext uri="{FF2B5EF4-FFF2-40B4-BE49-F238E27FC236}">
                <a16:creationId xmlns:a16="http://schemas.microsoft.com/office/drawing/2014/main" id="{23A21282-FB03-460B-8060-3F1AC5AF4597}"/>
              </a:ext>
            </a:extLst>
          </p:cNvPr>
          <p:cNvGrpSpPr/>
          <p:nvPr/>
        </p:nvGrpSpPr>
        <p:grpSpPr>
          <a:xfrm>
            <a:off x="4399399" y="3606836"/>
            <a:ext cx="383383" cy="384580"/>
            <a:chOff x="3333587" y="2111473"/>
            <a:chExt cx="552964" cy="716218"/>
          </a:xfrm>
        </p:grpSpPr>
        <p:cxnSp>
          <p:nvCxnSpPr>
            <p:cNvPr id="245" name="Straight Connector 244">
              <a:extLst>
                <a:ext uri="{FF2B5EF4-FFF2-40B4-BE49-F238E27FC236}">
                  <a16:creationId xmlns:a16="http://schemas.microsoft.com/office/drawing/2014/main" id="{7C418731-E83B-46CD-B810-A5D0B4D42F64}"/>
                </a:ext>
              </a:extLst>
            </p:cNvPr>
            <p:cNvCxnSpPr>
              <a:cxnSpLocks/>
            </p:cNvCxnSpPr>
            <p:nvPr/>
          </p:nvCxnSpPr>
          <p:spPr>
            <a:xfrm>
              <a:off x="3533378" y="2111473"/>
              <a:ext cx="353171" cy="35317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B9662083-25D1-4FA1-8FAA-A4684923E69E}"/>
                </a:ext>
              </a:extLst>
            </p:cNvPr>
            <p:cNvCxnSpPr>
              <a:cxnSpLocks/>
            </p:cNvCxnSpPr>
            <p:nvPr/>
          </p:nvCxnSpPr>
          <p:spPr>
            <a:xfrm flipV="1">
              <a:off x="3517963" y="2459104"/>
              <a:ext cx="368586" cy="368587"/>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2DDB29C-86BB-4CDD-9CEB-E4094C76B50C}"/>
                </a:ext>
              </a:extLst>
            </p:cNvPr>
            <p:cNvCxnSpPr>
              <a:cxnSpLocks/>
            </p:cNvCxnSpPr>
            <p:nvPr/>
          </p:nvCxnSpPr>
          <p:spPr>
            <a:xfrm flipH="1">
              <a:off x="3333587" y="2462675"/>
              <a:ext cx="552964" cy="0"/>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8DF414BA-24AC-4791-9EAA-44E786C6B641}"/>
              </a:ext>
            </a:extLst>
          </p:cNvPr>
          <p:cNvGrpSpPr/>
          <p:nvPr/>
        </p:nvGrpSpPr>
        <p:grpSpPr>
          <a:xfrm>
            <a:off x="7454900" y="3626123"/>
            <a:ext cx="383383" cy="384580"/>
            <a:chOff x="3333587" y="2111473"/>
            <a:chExt cx="552964" cy="716218"/>
          </a:xfrm>
        </p:grpSpPr>
        <p:cxnSp>
          <p:nvCxnSpPr>
            <p:cNvPr id="249" name="Straight Connector 248">
              <a:extLst>
                <a:ext uri="{FF2B5EF4-FFF2-40B4-BE49-F238E27FC236}">
                  <a16:creationId xmlns:a16="http://schemas.microsoft.com/office/drawing/2014/main" id="{693175FC-C73E-41BC-B227-588FAFA4C4CB}"/>
                </a:ext>
              </a:extLst>
            </p:cNvPr>
            <p:cNvCxnSpPr>
              <a:cxnSpLocks/>
            </p:cNvCxnSpPr>
            <p:nvPr/>
          </p:nvCxnSpPr>
          <p:spPr>
            <a:xfrm>
              <a:off x="3533378" y="2111473"/>
              <a:ext cx="353171" cy="35317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F1709EF-3203-43A6-AC0D-96ED344E3371}"/>
                </a:ext>
              </a:extLst>
            </p:cNvPr>
            <p:cNvCxnSpPr>
              <a:cxnSpLocks/>
            </p:cNvCxnSpPr>
            <p:nvPr/>
          </p:nvCxnSpPr>
          <p:spPr>
            <a:xfrm flipV="1">
              <a:off x="3517963" y="2459104"/>
              <a:ext cx="368586" cy="368587"/>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5D2B489-5D6E-4D98-8D2E-F6038B8F0C6E}"/>
                </a:ext>
              </a:extLst>
            </p:cNvPr>
            <p:cNvCxnSpPr>
              <a:cxnSpLocks/>
            </p:cNvCxnSpPr>
            <p:nvPr/>
          </p:nvCxnSpPr>
          <p:spPr>
            <a:xfrm flipH="1">
              <a:off x="3333587" y="2462675"/>
              <a:ext cx="552964" cy="0"/>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02B806B-F5FB-446E-81EC-ADF19B5A7721}"/>
              </a:ext>
            </a:extLst>
          </p:cNvPr>
          <p:cNvGrpSpPr/>
          <p:nvPr/>
        </p:nvGrpSpPr>
        <p:grpSpPr>
          <a:xfrm>
            <a:off x="10484827" y="2555481"/>
            <a:ext cx="1101105" cy="1101105"/>
            <a:chOff x="10670255" y="3080846"/>
            <a:chExt cx="1123184" cy="1123184"/>
          </a:xfrm>
          <a:solidFill>
            <a:schemeClr val="accent1"/>
          </a:solidFill>
        </p:grpSpPr>
        <p:grpSp>
          <p:nvGrpSpPr>
            <p:cNvPr id="253" name="Group 252">
              <a:extLst>
                <a:ext uri="{FF2B5EF4-FFF2-40B4-BE49-F238E27FC236}">
                  <a16:creationId xmlns:a16="http://schemas.microsoft.com/office/drawing/2014/main" id="{C439F244-D63D-4214-8D8E-B1AF19AE4AB4}"/>
                </a:ext>
              </a:extLst>
            </p:cNvPr>
            <p:cNvGrpSpPr/>
            <p:nvPr/>
          </p:nvGrpSpPr>
          <p:grpSpPr>
            <a:xfrm>
              <a:off x="10670255" y="3080846"/>
              <a:ext cx="1123184" cy="1123184"/>
              <a:chOff x="10529233" y="2879244"/>
              <a:chExt cx="1383274" cy="1383274"/>
            </a:xfrm>
            <a:grpFill/>
          </p:grpSpPr>
          <p:sp>
            <p:nvSpPr>
              <p:cNvPr id="256" name="Oval 255">
                <a:extLst>
                  <a:ext uri="{FF2B5EF4-FFF2-40B4-BE49-F238E27FC236}">
                    <a16:creationId xmlns:a16="http://schemas.microsoft.com/office/drawing/2014/main" id="{D1B7D1A1-4D1F-4CA2-A664-CB368376A12F}"/>
                  </a:ext>
                </a:extLst>
              </p:cNvPr>
              <p:cNvSpPr/>
              <p:nvPr/>
            </p:nvSpPr>
            <p:spPr bwMode="auto">
              <a:xfrm>
                <a:off x="10529233" y="2879244"/>
                <a:ext cx="1383274" cy="1383274"/>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solidFill>
                    <a:srgbClr val="FFFFFF"/>
                  </a:solidFill>
                  <a:latin typeface="Segoe UI Light"/>
                  <a:ea typeface="Segoe UI" pitchFamily="34" charset="0"/>
                  <a:cs typeface="Segoe UI Semibold" panose="020B0702040204020203" pitchFamily="34" charset="0"/>
                </a:endParaRPr>
              </a:p>
            </p:txBody>
          </p:sp>
          <p:sp>
            <p:nvSpPr>
              <p:cNvPr id="257" name="Rectangle 256">
                <a:extLst>
                  <a:ext uri="{FF2B5EF4-FFF2-40B4-BE49-F238E27FC236}">
                    <a16:creationId xmlns:a16="http://schemas.microsoft.com/office/drawing/2014/main" id="{FFCE0257-99A5-4298-A98C-7BF86F262B4B}"/>
                  </a:ext>
                </a:extLst>
              </p:cNvPr>
              <p:cNvSpPr/>
              <p:nvPr/>
            </p:nvSpPr>
            <p:spPr>
              <a:xfrm>
                <a:off x="10622498" y="3611604"/>
                <a:ext cx="1196762" cy="416951"/>
              </a:xfrm>
              <a:prstGeom prst="rect">
                <a:avLst/>
              </a:prstGeom>
              <a:noFill/>
              <a:ln>
                <a:noFill/>
              </a:ln>
            </p:spPr>
            <p:txBody>
              <a:bodyPr wrap="none">
                <a:spAutoFit/>
              </a:bodyPr>
              <a:lstStyle/>
              <a:p>
                <a:pPr algn="ctr" defTabSz="914367"/>
                <a:r>
                  <a:rPr lang="en-US" sz="784" b="1" dirty="0">
                    <a:solidFill>
                      <a:srgbClr val="FFFFFF"/>
                    </a:solidFill>
                    <a:latin typeface="Segoe UI Semilight"/>
                  </a:rPr>
                  <a:t>Windows Update </a:t>
                </a:r>
              </a:p>
              <a:p>
                <a:pPr algn="ctr" defTabSz="914367"/>
                <a:r>
                  <a:rPr lang="en-US" sz="784" b="1" dirty="0">
                    <a:solidFill>
                      <a:srgbClr val="FFFFFF"/>
                    </a:solidFill>
                    <a:latin typeface="Segoe UI Semilight"/>
                  </a:rPr>
                  <a:t>for Business</a:t>
                </a:r>
              </a:p>
            </p:txBody>
          </p:sp>
        </p:grpSp>
        <p:sp>
          <p:nvSpPr>
            <p:cNvPr id="254" name="Freeform 13" title="Icon of a cloud">
              <a:extLst>
                <a:ext uri="{FF2B5EF4-FFF2-40B4-BE49-F238E27FC236}">
                  <a16:creationId xmlns:a16="http://schemas.microsoft.com/office/drawing/2014/main" id="{5C75A2F1-366D-4B4A-8495-1A43398E2867}"/>
                </a:ext>
              </a:extLst>
            </p:cNvPr>
            <p:cNvSpPr>
              <a:spLocks noChangeAspect="1"/>
            </p:cNvSpPr>
            <p:nvPr/>
          </p:nvSpPr>
          <p:spPr bwMode="auto">
            <a:xfrm>
              <a:off x="10925070" y="3303897"/>
              <a:ext cx="562242" cy="30842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b="1">
                <a:solidFill>
                  <a:srgbClr val="FFFFFF"/>
                </a:solidFill>
                <a:latin typeface="Segoe UI Semilight"/>
              </a:endParaRPr>
            </a:p>
          </p:txBody>
        </p:sp>
        <p:sp>
          <p:nvSpPr>
            <p:cNvPr id="255" name="arrow_11" title="Icon of a circle made of two curved arrows">
              <a:extLst>
                <a:ext uri="{FF2B5EF4-FFF2-40B4-BE49-F238E27FC236}">
                  <a16:creationId xmlns:a16="http://schemas.microsoft.com/office/drawing/2014/main" id="{641592FA-FED1-4E71-9F12-4FA433E676B6}"/>
                </a:ext>
              </a:extLst>
            </p:cNvPr>
            <p:cNvSpPr>
              <a:spLocks noChangeAspect="1" noEditPoints="1"/>
            </p:cNvSpPr>
            <p:nvPr/>
          </p:nvSpPr>
          <p:spPr bwMode="auto">
            <a:xfrm>
              <a:off x="11123315" y="3401601"/>
              <a:ext cx="152893" cy="159719"/>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grp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b="1" dirty="0">
                <a:solidFill>
                  <a:srgbClr val="FFFFFF"/>
                </a:solidFill>
                <a:latin typeface="Segoe UI Semilight"/>
              </a:endParaRPr>
            </a:p>
          </p:txBody>
        </p:sp>
      </p:grpSp>
      <p:grpSp>
        <p:nvGrpSpPr>
          <p:cNvPr id="280" name="Group 279">
            <a:extLst>
              <a:ext uri="{FF2B5EF4-FFF2-40B4-BE49-F238E27FC236}">
                <a16:creationId xmlns:a16="http://schemas.microsoft.com/office/drawing/2014/main" id="{366A9700-31B7-497A-83E2-FBE644A558E7}"/>
              </a:ext>
            </a:extLst>
          </p:cNvPr>
          <p:cNvGrpSpPr/>
          <p:nvPr/>
        </p:nvGrpSpPr>
        <p:grpSpPr>
          <a:xfrm>
            <a:off x="5099871" y="3436984"/>
            <a:ext cx="1997289" cy="1150590"/>
            <a:chOff x="5177319" y="3980025"/>
            <a:chExt cx="2037339" cy="1173662"/>
          </a:xfrm>
        </p:grpSpPr>
        <p:grpSp>
          <p:nvGrpSpPr>
            <p:cNvPr id="259" name="Group 258">
              <a:extLst>
                <a:ext uri="{FF2B5EF4-FFF2-40B4-BE49-F238E27FC236}">
                  <a16:creationId xmlns:a16="http://schemas.microsoft.com/office/drawing/2014/main" id="{52933AB4-72E5-4C51-90B3-94B829CD625A}"/>
                </a:ext>
              </a:extLst>
            </p:cNvPr>
            <p:cNvGrpSpPr/>
            <p:nvPr/>
          </p:nvGrpSpPr>
          <p:grpSpPr>
            <a:xfrm>
              <a:off x="5177319" y="3980025"/>
              <a:ext cx="1123442" cy="1123443"/>
              <a:chOff x="1791012" y="2122950"/>
              <a:chExt cx="1383274" cy="1383274"/>
            </a:xfrm>
          </p:grpSpPr>
          <p:sp>
            <p:nvSpPr>
              <p:cNvPr id="276" name="Oval 275">
                <a:extLst>
                  <a:ext uri="{FF2B5EF4-FFF2-40B4-BE49-F238E27FC236}">
                    <a16:creationId xmlns:a16="http://schemas.microsoft.com/office/drawing/2014/main" id="{EA0B9C14-3E75-459E-A932-A2BB68B8818B}"/>
                  </a:ext>
                </a:extLst>
              </p:cNvPr>
              <p:cNvSpPr/>
              <p:nvPr/>
            </p:nvSpPr>
            <p:spPr bwMode="auto">
              <a:xfrm>
                <a:off x="1791012" y="2122950"/>
                <a:ext cx="1383274" cy="13832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gradFill>
                    <a:gsLst>
                      <a:gs pos="0">
                        <a:srgbClr val="FFFFFF"/>
                      </a:gs>
                      <a:gs pos="100000">
                        <a:srgbClr val="FFFFFF"/>
                      </a:gs>
                    </a:gsLst>
                    <a:lin ang="5400000" scaled="0"/>
                  </a:gradFill>
                  <a:latin typeface="Segoe UI Light"/>
                  <a:cs typeface="Segoe UI Semibold" panose="020B0702040204020203" pitchFamily="34" charset="0"/>
                </a:endParaRPr>
              </a:p>
            </p:txBody>
          </p:sp>
          <p:grpSp>
            <p:nvGrpSpPr>
              <p:cNvPr id="277" name="Group 276">
                <a:extLst>
                  <a:ext uri="{FF2B5EF4-FFF2-40B4-BE49-F238E27FC236}">
                    <a16:creationId xmlns:a16="http://schemas.microsoft.com/office/drawing/2014/main" id="{76935871-90C4-4380-89F1-6AA95C7F1C99}"/>
                  </a:ext>
                </a:extLst>
              </p:cNvPr>
              <p:cNvGrpSpPr/>
              <p:nvPr/>
            </p:nvGrpSpPr>
            <p:grpSpPr>
              <a:xfrm>
                <a:off x="2110911" y="2443189"/>
                <a:ext cx="853054" cy="729543"/>
                <a:chOff x="792931" y="5263649"/>
                <a:chExt cx="853054" cy="729543"/>
              </a:xfrm>
            </p:grpSpPr>
            <p:pic>
              <p:nvPicPr>
                <p:cNvPr id="278" name="Picture 277">
                  <a:extLst>
                    <a:ext uri="{FF2B5EF4-FFF2-40B4-BE49-F238E27FC236}">
                      <a16:creationId xmlns:a16="http://schemas.microsoft.com/office/drawing/2014/main" id="{68AAE01D-25A6-4932-9BE0-EE9D250B8749}"/>
                    </a:ext>
                  </a:extLst>
                </p:cNvPr>
                <p:cNvPicPr>
                  <a:picLocks/>
                </p:cNvPicPr>
                <p:nvPr/>
              </p:nvPicPr>
              <p:blipFill>
                <a:blip r:embed="rId4">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37180" y="5263649"/>
                  <a:ext cx="431883" cy="431883"/>
                </a:xfrm>
                <a:prstGeom prst="rect">
                  <a:avLst/>
                </a:prstGeom>
              </p:spPr>
            </p:pic>
            <p:sp>
              <p:nvSpPr>
                <p:cNvPr id="279" name="Rectangle 278">
                  <a:extLst>
                    <a:ext uri="{FF2B5EF4-FFF2-40B4-BE49-F238E27FC236}">
                      <a16:creationId xmlns:a16="http://schemas.microsoft.com/office/drawing/2014/main" id="{3FAC002B-1D98-4BBD-A8DD-076D311DA06A}"/>
                    </a:ext>
                  </a:extLst>
                </p:cNvPr>
                <p:cNvSpPr/>
                <p:nvPr/>
              </p:nvSpPr>
              <p:spPr>
                <a:xfrm>
                  <a:off x="792931" y="5727920"/>
                  <a:ext cx="853054" cy="265272"/>
                </a:xfrm>
                <a:prstGeom prst="rect">
                  <a:avLst/>
                </a:prstGeom>
              </p:spPr>
              <p:txBody>
                <a:bodyPr wrap="none">
                  <a:spAutoFit/>
                </a:bodyPr>
                <a:lstStyle/>
                <a:p>
                  <a:pPr algn="ctr" defTabSz="914367"/>
                  <a:r>
                    <a:rPr lang="en-US" sz="784" b="1" dirty="0">
                      <a:solidFill>
                        <a:srgbClr val="FFFFFF"/>
                      </a:solidFill>
                      <a:latin typeface="Segoe UI Semilight"/>
                    </a:rPr>
                    <a:t>ConfigMGR</a:t>
                  </a:r>
                  <a:endParaRPr lang="en-US" sz="980" b="1" dirty="0">
                    <a:solidFill>
                      <a:srgbClr val="FFFFFF"/>
                    </a:solidFill>
                    <a:latin typeface="Segoe UI Semilight"/>
                  </a:endParaRPr>
                </a:p>
              </p:txBody>
            </p:sp>
          </p:grpSp>
        </p:grpSp>
        <p:grpSp>
          <p:nvGrpSpPr>
            <p:cNvPr id="260" name="Group 259">
              <a:extLst>
                <a:ext uri="{FF2B5EF4-FFF2-40B4-BE49-F238E27FC236}">
                  <a16:creationId xmlns:a16="http://schemas.microsoft.com/office/drawing/2014/main" id="{0F073A03-4D49-4583-B83A-A64E41641000}"/>
                </a:ext>
              </a:extLst>
            </p:cNvPr>
            <p:cNvGrpSpPr/>
            <p:nvPr/>
          </p:nvGrpSpPr>
          <p:grpSpPr>
            <a:xfrm>
              <a:off x="6091474" y="4030503"/>
              <a:ext cx="1123184" cy="1123184"/>
              <a:chOff x="9090085" y="2187607"/>
              <a:chExt cx="1383274" cy="1383274"/>
            </a:xfrm>
          </p:grpSpPr>
          <p:sp>
            <p:nvSpPr>
              <p:cNvPr id="272" name="Oval 271">
                <a:extLst>
                  <a:ext uri="{FF2B5EF4-FFF2-40B4-BE49-F238E27FC236}">
                    <a16:creationId xmlns:a16="http://schemas.microsoft.com/office/drawing/2014/main" id="{050EE542-026C-4A0D-9CD3-14A648F08D77}"/>
                  </a:ext>
                </a:extLst>
              </p:cNvPr>
              <p:cNvSpPr/>
              <p:nvPr/>
            </p:nvSpPr>
            <p:spPr bwMode="auto">
              <a:xfrm>
                <a:off x="9090085" y="2187607"/>
                <a:ext cx="1383274" cy="13832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gradFill>
                    <a:gsLst>
                      <a:gs pos="0">
                        <a:srgbClr val="FFFFFF"/>
                      </a:gs>
                      <a:gs pos="100000">
                        <a:srgbClr val="FFFFFF"/>
                      </a:gs>
                    </a:gsLst>
                    <a:lin ang="5400000" scaled="0"/>
                  </a:gradFill>
                  <a:latin typeface="Segoe UI Light"/>
                  <a:cs typeface="Segoe UI Semibold" panose="020B0702040204020203" pitchFamily="34" charset="0"/>
                </a:endParaRPr>
              </a:p>
            </p:txBody>
          </p:sp>
          <p:grpSp>
            <p:nvGrpSpPr>
              <p:cNvPr id="273" name="Group 272">
                <a:extLst>
                  <a:ext uri="{FF2B5EF4-FFF2-40B4-BE49-F238E27FC236}">
                    <a16:creationId xmlns:a16="http://schemas.microsoft.com/office/drawing/2014/main" id="{97CE3ED9-C402-4308-813B-70B27B664511}"/>
                  </a:ext>
                </a:extLst>
              </p:cNvPr>
              <p:cNvGrpSpPr/>
              <p:nvPr/>
            </p:nvGrpSpPr>
            <p:grpSpPr>
              <a:xfrm>
                <a:off x="9491535" y="2597405"/>
                <a:ext cx="580375" cy="585048"/>
                <a:chOff x="9771973" y="3357253"/>
                <a:chExt cx="580375" cy="585048"/>
              </a:xfrm>
            </p:grpSpPr>
            <p:sp>
              <p:nvSpPr>
                <p:cNvPr id="274" name="Rectangle 273">
                  <a:extLst>
                    <a:ext uri="{FF2B5EF4-FFF2-40B4-BE49-F238E27FC236}">
                      <a16:creationId xmlns:a16="http://schemas.microsoft.com/office/drawing/2014/main" id="{18B78B58-EA32-4E6F-A73D-C70C977E778F}"/>
                    </a:ext>
                  </a:extLst>
                </p:cNvPr>
                <p:cNvSpPr/>
                <p:nvPr/>
              </p:nvSpPr>
              <p:spPr>
                <a:xfrm>
                  <a:off x="9771973" y="3674709"/>
                  <a:ext cx="580375" cy="267592"/>
                </a:xfrm>
                <a:prstGeom prst="rect">
                  <a:avLst/>
                </a:prstGeom>
              </p:spPr>
              <p:txBody>
                <a:bodyPr wrap="none">
                  <a:spAutoFit/>
                </a:bodyPr>
                <a:lstStyle/>
                <a:p>
                  <a:pPr algn="ctr" defTabSz="914367"/>
                  <a:r>
                    <a:rPr lang="en-US" sz="784" b="1" dirty="0">
                      <a:solidFill>
                        <a:srgbClr val="FFFFFF"/>
                      </a:solidFill>
                      <a:latin typeface="Segoe UI Semilight"/>
                    </a:rPr>
                    <a:t>Intune</a:t>
                  </a:r>
                  <a:endParaRPr lang="en-US" sz="980" b="1" dirty="0">
                    <a:solidFill>
                      <a:srgbClr val="FFFFFF"/>
                    </a:solidFill>
                    <a:latin typeface="Segoe UI Semilight"/>
                  </a:endParaRPr>
                </a:p>
              </p:txBody>
            </p:sp>
            <p:pic>
              <p:nvPicPr>
                <p:cNvPr id="275" name="Picture 274">
                  <a:extLst>
                    <a:ext uri="{FF2B5EF4-FFF2-40B4-BE49-F238E27FC236}">
                      <a16:creationId xmlns:a16="http://schemas.microsoft.com/office/drawing/2014/main" id="{FB5175CC-5F8D-4081-B837-7F8E26B69337}"/>
                    </a:ext>
                  </a:extLst>
                </p:cNvPr>
                <p:cNvPicPr>
                  <a:picLocks/>
                </p:cNvPicPr>
                <p:nvPr/>
              </p:nvPicPr>
              <p:blipFill>
                <a:blip r:embed="rId3">
                  <a:biLevel thresh="25000"/>
                  <a:extLst>
                    <a:ext uri="{28A0092B-C50C-407E-A947-70E740481C1C}">
                      <a14:useLocalDpi xmlns:a14="http://schemas.microsoft.com/office/drawing/2010/main" val="0"/>
                    </a:ext>
                  </a:extLst>
                </a:blip>
                <a:stretch>
                  <a:fillRect/>
                </a:stretch>
              </p:blipFill>
              <p:spPr>
                <a:xfrm>
                  <a:off x="9846394" y="3357253"/>
                  <a:ext cx="408632" cy="332188"/>
                </a:xfrm>
                <a:prstGeom prst="rect">
                  <a:avLst/>
                </a:prstGeom>
              </p:spPr>
            </p:pic>
          </p:grpSp>
        </p:grpSp>
      </p:grpSp>
      <p:sp>
        <p:nvSpPr>
          <p:cNvPr id="262" name="Oval 261">
            <a:extLst>
              <a:ext uri="{FF2B5EF4-FFF2-40B4-BE49-F238E27FC236}">
                <a16:creationId xmlns:a16="http://schemas.microsoft.com/office/drawing/2014/main" id="{26B8806D-A50E-4615-8FB6-53C52EE22245}"/>
              </a:ext>
            </a:extLst>
          </p:cNvPr>
          <p:cNvSpPr/>
          <p:nvPr/>
        </p:nvSpPr>
        <p:spPr bwMode="auto">
          <a:xfrm>
            <a:off x="5550490" y="2610244"/>
            <a:ext cx="1101105" cy="11011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kern="0"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69951A1D-760B-473D-8AFB-F7FDD2EDDB4C}"/>
              </a:ext>
            </a:extLst>
          </p:cNvPr>
          <p:cNvGrpSpPr/>
          <p:nvPr/>
        </p:nvGrpSpPr>
        <p:grpSpPr>
          <a:xfrm>
            <a:off x="5739439" y="2868926"/>
            <a:ext cx="723200" cy="597153"/>
            <a:chOff x="5829712" y="3400576"/>
            <a:chExt cx="737702" cy="609127"/>
          </a:xfrm>
        </p:grpSpPr>
        <p:sp>
          <p:nvSpPr>
            <p:cNvPr id="264" name="Rectangle 263">
              <a:extLst>
                <a:ext uri="{FF2B5EF4-FFF2-40B4-BE49-F238E27FC236}">
                  <a16:creationId xmlns:a16="http://schemas.microsoft.com/office/drawing/2014/main" id="{6165A2B7-6276-4FDC-B62B-99E3163C05DF}"/>
                </a:ext>
              </a:extLst>
            </p:cNvPr>
            <p:cNvSpPr/>
            <p:nvPr/>
          </p:nvSpPr>
          <p:spPr>
            <a:xfrm>
              <a:off x="5829712" y="3671149"/>
              <a:ext cx="737702" cy="338554"/>
            </a:xfrm>
            <a:prstGeom prst="rect">
              <a:avLst/>
            </a:prstGeom>
          </p:spPr>
          <p:txBody>
            <a:bodyPr wrap="none">
              <a:spAutoFit/>
            </a:bodyPr>
            <a:lstStyle/>
            <a:p>
              <a:pPr algn="ctr" defTabSz="914367"/>
              <a:r>
                <a:rPr lang="en-US" sz="784" b="1" dirty="0">
                  <a:solidFill>
                    <a:srgbClr val="FFFFFF"/>
                  </a:solidFill>
                  <a:latin typeface="Segoe UI Semilight"/>
                </a:rPr>
                <a:t>Azure Active</a:t>
              </a:r>
            </a:p>
            <a:p>
              <a:pPr algn="ctr" defTabSz="914367"/>
              <a:r>
                <a:rPr lang="en-US" sz="784" b="1" dirty="0">
                  <a:solidFill>
                    <a:srgbClr val="FFFFFF"/>
                  </a:solidFill>
                  <a:latin typeface="Segoe UI Semilight"/>
                </a:rPr>
                <a:t>Directory</a:t>
              </a:r>
            </a:p>
          </p:txBody>
        </p:sp>
        <p:grpSp>
          <p:nvGrpSpPr>
            <p:cNvPr id="265" name="Group 264">
              <a:extLst>
                <a:ext uri="{FF2B5EF4-FFF2-40B4-BE49-F238E27FC236}">
                  <a16:creationId xmlns:a16="http://schemas.microsoft.com/office/drawing/2014/main" id="{1AE3017B-AE82-4140-ACE6-BE2D370DCC1C}"/>
                </a:ext>
              </a:extLst>
            </p:cNvPr>
            <p:cNvGrpSpPr>
              <a:grpSpLocks noChangeAspect="1"/>
            </p:cNvGrpSpPr>
            <p:nvPr/>
          </p:nvGrpSpPr>
          <p:grpSpPr>
            <a:xfrm>
              <a:off x="6053783" y="3400576"/>
              <a:ext cx="244070" cy="250433"/>
              <a:chOff x="3634732" y="2041127"/>
              <a:chExt cx="522145" cy="535757"/>
            </a:xfrm>
          </p:grpSpPr>
          <p:sp>
            <p:nvSpPr>
              <p:cNvPr id="266" name="location_5" title="Icon of a pin">
                <a:extLst>
                  <a:ext uri="{FF2B5EF4-FFF2-40B4-BE49-F238E27FC236}">
                    <a16:creationId xmlns:a16="http://schemas.microsoft.com/office/drawing/2014/main" id="{2AF4824E-6378-464C-B0DF-92A814B9BB0F}"/>
                  </a:ext>
                </a:extLst>
              </p:cNvPr>
              <p:cNvSpPr>
                <a:spLocks noChangeAspect="1" noEditPoints="1"/>
              </p:cNvSpPr>
              <p:nvPr/>
            </p:nvSpPr>
            <p:spPr bwMode="auto">
              <a:xfrm rot="13500000">
                <a:off x="3752588" y="212330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b="1">
                  <a:gradFill>
                    <a:gsLst>
                      <a:gs pos="0">
                        <a:srgbClr val="505050"/>
                      </a:gs>
                      <a:gs pos="100000">
                        <a:srgbClr val="505050"/>
                      </a:gs>
                    </a:gsLst>
                    <a:lin ang="5400000" scaled="1"/>
                  </a:gradFill>
                  <a:latin typeface="Segoe UI Semilight"/>
                </a:endParaRPr>
              </a:p>
            </p:txBody>
          </p:sp>
          <p:sp>
            <p:nvSpPr>
              <p:cNvPr id="267" name="location_5" title="Icon of a pin">
                <a:extLst>
                  <a:ext uri="{FF2B5EF4-FFF2-40B4-BE49-F238E27FC236}">
                    <a16:creationId xmlns:a16="http://schemas.microsoft.com/office/drawing/2014/main" id="{4F85BB0E-A2D0-455D-957A-538853A03D26}"/>
                  </a:ext>
                </a:extLst>
              </p:cNvPr>
              <p:cNvSpPr>
                <a:spLocks noChangeAspect="1" noEditPoints="1"/>
              </p:cNvSpPr>
              <p:nvPr/>
            </p:nvSpPr>
            <p:spPr bwMode="auto">
              <a:xfrm rot="10800000">
                <a:off x="3883841" y="2211124"/>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b="1">
                  <a:gradFill>
                    <a:gsLst>
                      <a:gs pos="0">
                        <a:srgbClr val="505050"/>
                      </a:gs>
                      <a:gs pos="100000">
                        <a:srgbClr val="505050"/>
                      </a:gs>
                    </a:gsLst>
                    <a:lin ang="5400000" scaled="1"/>
                  </a:gradFill>
                  <a:latin typeface="Segoe UI Semilight"/>
                </a:endParaRPr>
              </a:p>
            </p:txBody>
          </p:sp>
          <p:sp>
            <p:nvSpPr>
              <p:cNvPr id="268" name="location_5" title="Icon of a pin">
                <a:extLst>
                  <a:ext uri="{FF2B5EF4-FFF2-40B4-BE49-F238E27FC236}">
                    <a16:creationId xmlns:a16="http://schemas.microsoft.com/office/drawing/2014/main" id="{092AAFB8-9501-492A-AAE4-AC9124BD6D16}"/>
                  </a:ext>
                </a:extLst>
              </p:cNvPr>
              <p:cNvSpPr>
                <a:spLocks noChangeAspect="1" noEditPoints="1"/>
              </p:cNvSpPr>
              <p:nvPr/>
            </p:nvSpPr>
            <p:spPr bwMode="auto">
              <a:xfrm rot="8100000">
                <a:off x="4026829" y="2131156"/>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b="1">
                  <a:gradFill>
                    <a:gsLst>
                      <a:gs pos="0">
                        <a:srgbClr val="505050"/>
                      </a:gs>
                      <a:gs pos="100000">
                        <a:srgbClr val="505050"/>
                      </a:gs>
                    </a:gsLst>
                    <a:lin ang="5400000" scaled="1"/>
                  </a:gradFill>
                  <a:latin typeface="Segoe UI Semilight"/>
                </a:endParaRPr>
              </a:p>
            </p:txBody>
          </p:sp>
          <p:sp>
            <p:nvSpPr>
              <p:cNvPr id="269" name="location_5" title="Icon of a pin">
                <a:extLst>
                  <a:ext uri="{FF2B5EF4-FFF2-40B4-BE49-F238E27FC236}">
                    <a16:creationId xmlns:a16="http://schemas.microsoft.com/office/drawing/2014/main" id="{31D9B5DA-3AE7-48DE-8862-B833FE123C04}"/>
                  </a:ext>
                </a:extLst>
              </p:cNvPr>
              <p:cNvSpPr>
                <a:spLocks noChangeAspect="1" noEditPoints="1"/>
              </p:cNvSpPr>
              <p:nvPr/>
            </p:nvSpPr>
            <p:spPr bwMode="auto">
              <a:xfrm>
                <a:off x="3883840" y="2041127"/>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b="1">
                  <a:gradFill>
                    <a:gsLst>
                      <a:gs pos="0">
                        <a:srgbClr val="505050"/>
                      </a:gs>
                      <a:gs pos="100000">
                        <a:srgbClr val="505050"/>
                      </a:gs>
                    </a:gsLst>
                    <a:lin ang="5400000" scaled="1"/>
                  </a:gradFill>
                  <a:latin typeface="Segoe UI Semilight"/>
                </a:endParaRPr>
              </a:p>
            </p:txBody>
          </p:sp>
          <p:cxnSp>
            <p:nvCxnSpPr>
              <p:cNvPr id="270" name="Straight Connector 269">
                <a:extLst>
                  <a:ext uri="{FF2B5EF4-FFF2-40B4-BE49-F238E27FC236}">
                    <a16:creationId xmlns:a16="http://schemas.microsoft.com/office/drawing/2014/main" id="{95363496-C915-4BB9-8B2F-10CA30C6B206}"/>
                  </a:ext>
                </a:extLst>
              </p:cNvPr>
              <p:cNvCxnSpPr>
                <a:stCxn id="266" idx="0"/>
                <a:endCxn id="267" idx="2"/>
              </p:cNvCxnSpPr>
              <p:nvPr/>
            </p:nvCxnSpPr>
            <p:spPr>
              <a:xfrm>
                <a:off x="3779732" y="2436019"/>
                <a:ext cx="104109" cy="765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84055DA-891E-4AC1-9FFB-2F003F811BCD}"/>
                  </a:ext>
                </a:extLst>
              </p:cNvPr>
              <p:cNvCxnSpPr>
                <a:stCxn id="267" idx="0"/>
                <a:endCxn id="268" idx="2"/>
              </p:cNvCxnSpPr>
              <p:nvPr/>
            </p:nvCxnSpPr>
            <p:spPr>
              <a:xfrm flipV="1">
                <a:off x="4013889" y="2443874"/>
                <a:ext cx="115844" cy="6872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9675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250"/>
                                        <p:tgtEl>
                                          <p:spTgt spid="242"/>
                                        </p:tgtEl>
                                      </p:cBhvr>
                                    </p:animEffect>
                                    <p:anim calcmode="lin" valueType="num">
                                      <p:cBhvr>
                                        <p:cTn id="8" dur="250" fill="hold"/>
                                        <p:tgtEl>
                                          <p:spTgt spid="242"/>
                                        </p:tgtEl>
                                        <p:attrNameLst>
                                          <p:attrName>ppt_x</p:attrName>
                                        </p:attrNameLst>
                                      </p:cBhvr>
                                      <p:tavLst>
                                        <p:tav tm="0">
                                          <p:val>
                                            <p:strVal val="#ppt_x"/>
                                          </p:val>
                                        </p:tav>
                                        <p:tav tm="100000">
                                          <p:val>
                                            <p:strVal val="#ppt_x"/>
                                          </p:val>
                                        </p:tav>
                                      </p:tavLst>
                                    </p:anim>
                                    <p:anim calcmode="lin" valueType="num">
                                      <p:cBhvr>
                                        <p:cTn id="9" dur="250" fill="hold"/>
                                        <p:tgtEl>
                                          <p:spTgt spid="242"/>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250"/>
                                  </p:stCondLst>
                                  <p:childTnLst>
                                    <p:set>
                                      <p:cBhvr>
                                        <p:cTn id="11" dur="1" fill="hold">
                                          <p:stCondLst>
                                            <p:cond delay="0"/>
                                          </p:stCondLst>
                                        </p:cTn>
                                        <p:tgtEl>
                                          <p:spTgt spid="244"/>
                                        </p:tgtEl>
                                        <p:attrNameLst>
                                          <p:attrName>style.visibility</p:attrName>
                                        </p:attrNameLst>
                                      </p:cBhvr>
                                      <p:to>
                                        <p:strVal val="visible"/>
                                      </p:to>
                                    </p:set>
                                    <p:animEffect transition="in" filter="wipe(left)">
                                      <p:cBhvr>
                                        <p:cTn id="12" dur="250"/>
                                        <p:tgtEl>
                                          <p:spTgt spid="244"/>
                                        </p:tgtEl>
                                      </p:cBhvr>
                                    </p:animEffect>
                                  </p:childTnLst>
                                </p:cTn>
                              </p:par>
                              <p:par>
                                <p:cTn id="13" presetID="22" presetClass="entr" presetSubtype="8" fill="hold" nodeType="withEffect">
                                  <p:stCondLst>
                                    <p:cond delay="500"/>
                                  </p:stCondLst>
                                  <p:childTnLst>
                                    <p:set>
                                      <p:cBhvr>
                                        <p:cTn id="14" dur="1" fill="hold">
                                          <p:stCondLst>
                                            <p:cond delay="0"/>
                                          </p:stCondLst>
                                        </p:cTn>
                                        <p:tgtEl>
                                          <p:spTgt spid="248"/>
                                        </p:tgtEl>
                                        <p:attrNameLst>
                                          <p:attrName>style.visibility</p:attrName>
                                        </p:attrNameLst>
                                      </p:cBhvr>
                                      <p:to>
                                        <p:strVal val="visible"/>
                                      </p:to>
                                    </p:set>
                                    <p:animEffect transition="in" filter="wipe(left)">
                                      <p:cBhvr>
                                        <p:cTn id="15" dur="250"/>
                                        <p:tgtEl>
                                          <p:spTgt spid="24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43"/>
                                        </p:tgtEl>
                                        <p:attrNameLst>
                                          <p:attrName>style.visibility</p:attrName>
                                        </p:attrNameLst>
                                      </p:cBhvr>
                                      <p:to>
                                        <p:strVal val="visible"/>
                                      </p:to>
                                    </p:set>
                                    <p:animEffect transition="in" filter="wipe(up)">
                                      <p:cBhvr>
                                        <p:cTn id="18" dur="25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Evolving Business Needs</a:t>
            </a:r>
          </a:p>
        </p:txBody>
      </p:sp>
      <p:graphicFrame>
        <p:nvGraphicFramePr>
          <p:cNvPr id="3" name="Table 2"/>
          <p:cNvGraphicFramePr>
            <a:graphicFrameLocks noGrp="1"/>
          </p:cNvGraphicFramePr>
          <p:nvPr>
            <p:extLst>
              <p:ext uri="{D42A27DB-BD31-4B8C-83A1-F6EECF244321}">
                <p14:modId xmlns:p14="http://schemas.microsoft.com/office/powerpoint/2010/main" val="1616885256"/>
              </p:ext>
            </p:extLst>
          </p:nvPr>
        </p:nvGraphicFramePr>
        <p:xfrm>
          <a:off x="458789" y="1055078"/>
          <a:ext cx="11297779" cy="5308600"/>
        </p:xfrm>
        <a:graphic>
          <a:graphicData uri="http://schemas.openxmlformats.org/drawingml/2006/table">
            <a:tbl>
              <a:tblPr firstRow="1" bandRow="1">
                <a:tableStyleId>{5C22544A-7EE6-4342-B048-85BDC9FD1C3A}</a:tableStyleId>
              </a:tblPr>
              <a:tblGrid>
                <a:gridCol w="5672138">
                  <a:extLst>
                    <a:ext uri="{9D8B030D-6E8A-4147-A177-3AD203B41FA5}">
                      <a16:colId xmlns:a16="http://schemas.microsoft.com/office/drawing/2014/main" val="2899896165"/>
                    </a:ext>
                  </a:extLst>
                </a:gridCol>
                <a:gridCol w="5625641">
                  <a:extLst>
                    <a:ext uri="{9D8B030D-6E8A-4147-A177-3AD203B41FA5}">
                      <a16:colId xmlns:a16="http://schemas.microsoft.com/office/drawing/2014/main" val="3320618855"/>
                    </a:ext>
                  </a:extLst>
                </a:gridCol>
              </a:tblGrid>
              <a:tr h="370840">
                <a:tc>
                  <a:txBody>
                    <a:bodyPr/>
                    <a:lstStyle/>
                    <a:p>
                      <a:pPr algn="ctr"/>
                      <a:r>
                        <a:rPr lang="en-GB"/>
                        <a:t>Recent</a:t>
                      </a:r>
                      <a:r>
                        <a:rPr lang="en-GB" baseline="0"/>
                        <a:t> Past</a:t>
                      </a:r>
                      <a:endParaRPr lang="en-GB"/>
                    </a:p>
                  </a:txBody>
                  <a:tcPr/>
                </a:tc>
                <a:tc>
                  <a:txBody>
                    <a:bodyPr/>
                    <a:lstStyle/>
                    <a:p>
                      <a:pPr algn="ctr"/>
                      <a:r>
                        <a:rPr lang="en-GB"/>
                        <a:t>Mobile First,</a:t>
                      </a:r>
                      <a:r>
                        <a:rPr lang="en-GB" baseline="0"/>
                        <a:t> Cloud First</a:t>
                      </a:r>
                      <a:endParaRPr lang="en-GB"/>
                    </a:p>
                  </a:txBody>
                  <a:tcPr/>
                </a:tc>
                <a:extLst>
                  <a:ext uri="{0D108BD9-81ED-4DB2-BD59-A6C34878D82A}">
                    <a16:rowId xmlns:a16="http://schemas.microsoft.com/office/drawing/2014/main" val="4000900080"/>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dirty="0"/>
                        <a:t>9-to-5 Monday-Friday employees at work</a:t>
                      </a:r>
                      <a:endParaRPr lang="en-US" sz="1600" kern="1200" dirty="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24x7x365 blur of work &amp; personal activity</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2126627997"/>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PCs on a LAN, connected to domain</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Laptops, tablets, phones anywhere (on any network)</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1421761697"/>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Corporate supplied and managed devices</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Corporate and BYOD, business &amp; personal apps/data</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597076816"/>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One device ecosystem </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Heterogeneous ecosystems </a:t>
                      </a:r>
                    </a:p>
                    <a:p>
                      <a:pPr marL="0" algn="l" defTabSz="658737" rtl="0" eaLnBrk="1" fontAlgn="base" latinLnBrk="0" hangingPunct="1">
                        <a:spcBef>
                          <a:spcPct val="0"/>
                        </a:spcBef>
                        <a:spcAft>
                          <a:spcPct val="0"/>
                        </a:spcAft>
                      </a:pPr>
                      <a:r>
                        <a:rPr lang="en-US" sz="1600" kern="1200"/>
                        <a:t>(Windows, iOS, Android)</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2233078183"/>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Extended operating system/servicing lifecycle</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A faster upgrade cadence; shorter device lifecycle</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3983817822"/>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On-premises applications and file sharing</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SaaS applications and file sharing services</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785537076"/>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Access controls contained within organizational</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Access controls span organizations, apps, individuals</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791314132"/>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Deep corporate management controls and policies</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Lighter cloud-based management with fewer controls</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1078316987"/>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Malware as vandalism and criminal activity</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Malware as espionage and weaponry</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3274856720"/>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Network perimeter as a viable defense boundary</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Must operate under assumed breach of network</a:t>
                      </a:r>
                      <a:endParaRPr lang="en-US" sz="1600" kern="120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2258933721"/>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a:t>Vertically-integrated devices for task workers</a:t>
                      </a:r>
                      <a:endParaRPr lang="en-US" sz="1600" kern="1200">
                        <a:solidFill>
                          <a:srgbClr val="4F4F4F"/>
                        </a:solidFill>
                        <a:latin typeface="+mn-lt"/>
                        <a:ea typeface="Segoe UI" pitchFamily="34" charset="0"/>
                        <a:cs typeface="Segoe UI" pitchFamily="34" charset="0"/>
                      </a:endParaRPr>
                    </a:p>
                  </a:txBody>
                  <a:tcPr marL="182880" marR="182880" marT="91440" marB="91440"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658737" rtl="0" eaLnBrk="1" fontAlgn="base" latinLnBrk="0" hangingPunct="1">
                        <a:spcBef>
                          <a:spcPct val="0"/>
                        </a:spcBef>
                        <a:spcAft>
                          <a:spcPct val="0"/>
                        </a:spcAft>
                      </a:pPr>
                      <a:r>
                        <a:rPr lang="en-US" sz="1600" kern="1200" dirty="0"/>
                        <a:t>Dynamically adapting devices for task workers</a:t>
                      </a:r>
                      <a:endParaRPr lang="en-US" sz="1600" kern="1200" dirty="0">
                        <a:solidFill>
                          <a:srgbClr val="4F4F4F"/>
                        </a:solidFill>
                        <a:latin typeface="+mn-lt"/>
                        <a:ea typeface="Segoe UI" pitchFamily="34" charset="0"/>
                        <a:cs typeface="Segoe UI" pitchFamily="34" charset="0"/>
                      </a:endParaRPr>
                    </a:p>
                  </a:txBody>
                  <a:tcPr marL="640080" marR="182880" marT="91440" marB="91440" anchor="ctr"/>
                </a:tc>
                <a:extLst>
                  <a:ext uri="{0D108BD9-81ED-4DB2-BD59-A6C34878D82A}">
                    <a16:rowId xmlns:a16="http://schemas.microsoft.com/office/drawing/2014/main" val="2886614434"/>
                  </a:ext>
                </a:extLst>
              </a:tr>
            </a:tbl>
          </a:graphicData>
        </a:graphic>
      </p:graphicFrame>
    </p:spTree>
    <p:extLst>
      <p:ext uri="{BB962C8B-B14F-4D97-AF65-F5344CB8AC3E}">
        <p14:creationId xmlns:p14="http://schemas.microsoft.com/office/powerpoint/2010/main" val="11630960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99" name="TextBox 98">
            <a:extLst>
              <a:ext uri="{FF2B5EF4-FFF2-40B4-BE49-F238E27FC236}">
                <a16:creationId xmlns:a16="http://schemas.microsoft.com/office/drawing/2014/main" id="{19EA084C-C3DA-4234-AF9A-DDCABDC96D00}"/>
              </a:ext>
            </a:extLst>
          </p:cNvPr>
          <p:cNvSpPr txBox="1"/>
          <p:nvPr/>
        </p:nvSpPr>
        <p:spPr>
          <a:xfrm>
            <a:off x="5819301" y="1613685"/>
            <a:ext cx="2664621" cy="470693"/>
          </a:xfrm>
          <a:prstGeom prst="rect">
            <a:avLst/>
          </a:prstGeom>
          <a:noFill/>
          <a:ln>
            <a:noFill/>
          </a:ln>
        </p:spPr>
        <p:txBody>
          <a:bodyPr wrap="none" lIns="44821" tIns="44821" rIns="44821" bIns="44821" rtlCol="0">
            <a:spAutoFit/>
          </a:bodyPr>
          <a:lstStyle/>
          <a:p>
            <a:pPr algn="ctr" defTabSz="896386">
              <a:lnSpc>
                <a:spcPct val="90000"/>
              </a:lnSpc>
              <a:spcAft>
                <a:spcPts val="588"/>
              </a:spcAft>
              <a:defRPr/>
            </a:pPr>
            <a:r>
              <a:rPr lang="en-US" sz="2745" kern="0" dirty="0">
                <a:solidFill>
                  <a:srgbClr val="353535"/>
                </a:solidFill>
                <a:latin typeface="Segoe UI Semilight"/>
              </a:rPr>
              <a:t>Co-Management</a:t>
            </a:r>
          </a:p>
        </p:txBody>
      </p:sp>
      <p:sp>
        <p:nvSpPr>
          <p:cNvPr id="130" name="TextBox 129">
            <a:extLst>
              <a:ext uri="{FF2B5EF4-FFF2-40B4-BE49-F238E27FC236}">
                <a16:creationId xmlns:a16="http://schemas.microsoft.com/office/drawing/2014/main" id="{55509C76-5684-467B-BCA3-C1EC11DB7267}"/>
              </a:ext>
            </a:extLst>
          </p:cNvPr>
          <p:cNvSpPr txBox="1"/>
          <p:nvPr/>
        </p:nvSpPr>
        <p:spPr>
          <a:xfrm>
            <a:off x="9993242" y="1613685"/>
            <a:ext cx="1292709" cy="470693"/>
          </a:xfrm>
          <a:prstGeom prst="rect">
            <a:avLst/>
          </a:prstGeom>
          <a:noFill/>
          <a:ln>
            <a:noFill/>
          </a:ln>
        </p:spPr>
        <p:txBody>
          <a:bodyPr wrap="none" lIns="44821" tIns="44821" rIns="44821" bIns="44821" rtlCol="0">
            <a:spAutoFit/>
          </a:bodyPr>
          <a:lstStyle/>
          <a:p>
            <a:pPr algn="ctr" defTabSz="896386">
              <a:lnSpc>
                <a:spcPct val="90000"/>
              </a:lnSpc>
              <a:spcAft>
                <a:spcPts val="588"/>
              </a:spcAft>
              <a:defRPr/>
            </a:pPr>
            <a:r>
              <a:rPr lang="en-US" sz="2745" kern="0" dirty="0">
                <a:solidFill>
                  <a:srgbClr val="353535"/>
                </a:solidFill>
                <a:latin typeface="Segoe UI Semilight"/>
              </a:rPr>
              <a:t>Modern</a:t>
            </a:r>
          </a:p>
        </p:txBody>
      </p:sp>
      <p:sp>
        <p:nvSpPr>
          <p:cNvPr id="131" name="TextBox 130">
            <a:extLst>
              <a:ext uri="{FF2B5EF4-FFF2-40B4-BE49-F238E27FC236}">
                <a16:creationId xmlns:a16="http://schemas.microsoft.com/office/drawing/2014/main" id="{FD065699-AF03-4BAB-ABA4-8C828070EEF0}"/>
              </a:ext>
            </a:extLst>
          </p:cNvPr>
          <p:cNvSpPr txBox="1"/>
          <p:nvPr/>
        </p:nvSpPr>
        <p:spPr>
          <a:xfrm>
            <a:off x="2895898" y="1571443"/>
            <a:ext cx="1918163" cy="512935"/>
          </a:xfrm>
          <a:prstGeom prst="rect">
            <a:avLst/>
          </a:prstGeom>
          <a:noFill/>
          <a:ln>
            <a:noFill/>
          </a:ln>
        </p:spPr>
        <p:txBody>
          <a:bodyPr wrap="square" lIns="44821" tIns="44821" rIns="44821" bIns="44821" rtlCol="0">
            <a:spAutoFit/>
          </a:bodyPr>
          <a:lstStyle/>
          <a:p>
            <a:pPr defTabSz="896386">
              <a:defRPr/>
            </a:pPr>
            <a:r>
              <a:rPr lang="en-US" sz="2745" kern="0" dirty="0">
                <a:solidFill>
                  <a:srgbClr val="353535"/>
                </a:solidFill>
                <a:latin typeface="Segoe UI Semilight"/>
              </a:rPr>
              <a:t>Traditional</a:t>
            </a:r>
          </a:p>
        </p:txBody>
      </p:sp>
      <p:grpSp>
        <p:nvGrpSpPr>
          <p:cNvPr id="50" name="Group 49">
            <a:extLst>
              <a:ext uri="{FF2B5EF4-FFF2-40B4-BE49-F238E27FC236}">
                <a16:creationId xmlns:a16="http://schemas.microsoft.com/office/drawing/2014/main" id="{911D7FB2-3341-4C17-9521-0451ABC80E05}"/>
              </a:ext>
            </a:extLst>
          </p:cNvPr>
          <p:cNvGrpSpPr/>
          <p:nvPr/>
        </p:nvGrpSpPr>
        <p:grpSpPr>
          <a:xfrm>
            <a:off x="4862681" y="1767354"/>
            <a:ext cx="605325" cy="194041"/>
            <a:chOff x="4198187" y="4124976"/>
            <a:chExt cx="617463" cy="197932"/>
          </a:xfrm>
        </p:grpSpPr>
        <p:cxnSp>
          <p:nvCxnSpPr>
            <p:cNvPr id="51" name="Straight Connector 50">
              <a:extLst>
                <a:ext uri="{FF2B5EF4-FFF2-40B4-BE49-F238E27FC236}">
                  <a16:creationId xmlns:a16="http://schemas.microsoft.com/office/drawing/2014/main" id="{E21CFC8A-FEBB-443B-9CCA-535867C0EBE4}"/>
                </a:ext>
              </a:extLst>
            </p:cNvPr>
            <p:cNvCxnSpPr>
              <a:cxnSpLocks/>
            </p:cNvCxnSpPr>
            <p:nvPr/>
          </p:nvCxnSpPr>
          <p:spPr>
            <a:xfrm>
              <a:off x="4198187" y="4224125"/>
              <a:ext cx="617463" cy="0"/>
            </a:xfrm>
            <a:prstGeom prst="line">
              <a:avLst/>
            </a:prstGeom>
            <a:solidFill>
              <a:srgbClr val="002050"/>
            </a:solidFill>
            <a:ln w="19050">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
              <a:extLst>
                <a:ext uri="{FF2B5EF4-FFF2-40B4-BE49-F238E27FC236}">
                  <a16:creationId xmlns:a16="http://schemas.microsoft.com/office/drawing/2014/main" id="{2086025F-7826-46D0-9E0C-350A8D7F562A}"/>
                </a:ext>
              </a:extLst>
            </p:cNvPr>
            <p:cNvSpPr/>
            <p:nvPr/>
          </p:nvSpPr>
          <p:spPr bwMode="auto">
            <a:xfrm rot="8100000">
              <a:off x="4578785" y="4124976"/>
              <a:ext cx="197933" cy="197932"/>
            </a:xfrm>
            <a:custGeom>
              <a:avLst/>
              <a:gdLst>
                <a:gd name="connsiteX0" fmla="*/ 0 w 880533"/>
                <a:gd name="connsiteY0" fmla="*/ 0 h 880533"/>
                <a:gd name="connsiteX1" fmla="*/ 880533 w 880533"/>
                <a:gd name="connsiteY1" fmla="*/ 0 h 880533"/>
                <a:gd name="connsiteX2" fmla="*/ 880533 w 880533"/>
                <a:gd name="connsiteY2" fmla="*/ 880533 h 880533"/>
                <a:gd name="connsiteX3" fmla="*/ 0 w 880533"/>
                <a:gd name="connsiteY3" fmla="*/ 880533 h 880533"/>
                <a:gd name="connsiteX4" fmla="*/ 0 w 880533"/>
                <a:gd name="connsiteY4" fmla="*/ 0 h 880533"/>
                <a:gd name="connsiteX0" fmla="*/ 880533 w 971973"/>
                <a:gd name="connsiteY0" fmla="*/ 880533 h 971973"/>
                <a:gd name="connsiteX1" fmla="*/ 0 w 971973"/>
                <a:gd name="connsiteY1" fmla="*/ 880533 h 971973"/>
                <a:gd name="connsiteX2" fmla="*/ 0 w 971973"/>
                <a:gd name="connsiteY2" fmla="*/ 0 h 971973"/>
                <a:gd name="connsiteX3" fmla="*/ 880533 w 971973"/>
                <a:gd name="connsiteY3" fmla="*/ 0 h 971973"/>
                <a:gd name="connsiteX4" fmla="*/ 971973 w 971973"/>
                <a:gd name="connsiteY4" fmla="*/ 971973 h 971973"/>
                <a:gd name="connsiteX0" fmla="*/ 880533 w 880533"/>
                <a:gd name="connsiteY0" fmla="*/ 880533 h 880533"/>
                <a:gd name="connsiteX1" fmla="*/ 0 w 880533"/>
                <a:gd name="connsiteY1" fmla="*/ 880533 h 880533"/>
                <a:gd name="connsiteX2" fmla="*/ 0 w 880533"/>
                <a:gd name="connsiteY2" fmla="*/ 0 h 880533"/>
                <a:gd name="connsiteX3" fmla="*/ 880533 w 880533"/>
                <a:gd name="connsiteY3" fmla="*/ 0 h 880533"/>
                <a:gd name="connsiteX0" fmla="*/ 0 w 880533"/>
                <a:gd name="connsiteY0" fmla="*/ 880533 h 880533"/>
                <a:gd name="connsiteX1" fmla="*/ 0 w 880533"/>
                <a:gd name="connsiteY1" fmla="*/ 0 h 880533"/>
                <a:gd name="connsiteX2" fmla="*/ 880533 w 880533"/>
                <a:gd name="connsiteY2" fmla="*/ 0 h 880533"/>
              </a:gdLst>
              <a:ahLst/>
              <a:cxnLst>
                <a:cxn ang="0">
                  <a:pos x="connsiteX0" y="connsiteY0"/>
                </a:cxn>
                <a:cxn ang="0">
                  <a:pos x="connsiteX1" y="connsiteY1"/>
                </a:cxn>
                <a:cxn ang="0">
                  <a:pos x="connsiteX2" y="connsiteY2"/>
                </a:cxn>
              </a:cxnLst>
              <a:rect l="l" t="t" r="r" b="b"/>
              <a:pathLst>
                <a:path w="880533" h="880533">
                  <a:moveTo>
                    <a:pt x="0" y="880533"/>
                  </a:moveTo>
                  <a:lnTo>
                    <a:pt x="0" y="0"/>
                  </a:lnTo>
                  <a:lnTo>
                    <a:pt x="880533" y="0"/>
                  </a:lnTo>
                </a:path>
              </a:pathLst>
            </a:custGeom>
            <a:noFill/>
            <a:ln w="19050">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353535"/>
                </a:solidFill>
                <a:latin typeface="Segoe UI Semilight"/>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58C88FD-5F9F-457E-930A-FFB877AEFF5B}"/>
              </a:ext>
            </a:extLst>
          </p:cNvPr>
          <p:cNvGrpSpPr/>
          <p:nvPr/>
        </p:nvGrpSpPr>
        <p:grpSpPr>
          <a:xfrm>
            <a:off x="8864705" y="1761861"/>
            <a:ext cx="605325" cy="194041"/>
            <a:chOff x="7589034" y="4119373"/>
            <a:chExt cx="617463" cy="197932"/>
          </a:xfrm>
        </p:grpSpPr>
        <p:cxnSp>
          <p:nvCxnSpPr>
            <p:cNvPr id="55" name="Straight Connector 54">
              <a:extLst>
                <a:ext uri="{FF2B5EF4-FFF2-40B4-BE49-F238E27FC236}">
                  <a16:creationId xmlns:a16="http://schemas.microsoft.com/office/drawing/2014/main" id="{1E0E3B68-7B75-4FA6-9A05-B9554E37B1DB}"/>
                </a:ext>
              </a:extLst>
            </p:cNvPr>
            <p:cNvCxnSpPr>
              <a:cxnSpLocks/>
            </p:cNvCxnSpPr>
            <p:nvPr/>
          </p:nvCxnSpPr>
          <p:spPr>
            <a:xfrm>
              <a:off x="7589034" y="4218522"/>
              <a:ext cx="617463" cy="0"/>
            </a:xfrm>
            <a:prstGeom prst="line">
              <a:avLst/>
            </a:prstGeom>
            <a:solidFill>
              <a:srgbClr val="002050"/>
            </a:solidFill>
            <a:ln w="19050">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
              <a:extLst>
                <a:ext uri="{FF2B5EF4-FFF2-40B4-BE49-F238E27FC236}">
                  <a16:creationId xmlns:a16="http://schemas.microsoft.com/office/drawing/2014/main" id="{8C80ADFC-6B7C-49A8-83EB-944FC9969594}"/>
                </a:ext>
              </a:extLst>
            </p:cNvPr>
            <p:cNvSpPr/>
            <p:nvPr/>
          </p:nvSpPr>
          <p:spPr bwMode="auto">
            <a:xfrm rot="8100000">
              <a:off x="7969632" y="4119373"/>
              <a:ext cx="197933" cy="197932"/>
            </a:xfrm>
            <a:custGeom>
              <a:avLst/>
              <a:gdLst>
                <a:gd name="connsiteX0" fmla="*/ 0 w 880533"/>
                <a:gd name="connsiteY0" fmla="*/ 0 h 880533"/>
                <a:gd name="connsiteX1" fmla="*/ 880533 w 880533"/>
                <a:gd name="connsiteY1" fmla="*/ 0 h 880533"/>
                <a:gd name="connsiteX2" fmla="*/ 880533 w 880533"/>
                <a:gd name="connsiteY2" fmla="*/ 880533 h 880533"/>
                <a:gd name="connsiteX3" fmla="*/ 0 w 880533"/>
                <a:gd name="connsiteY3" fmla="*/ 880533 h 880533"/>
                <a:gd name="connsiteX4" fmla="*/ 0 w 880533"/>
                <a:gd name="connsiteY4" fmla="*/ 0 h 880533"/>
                <a:gd name="connsiteX0" fmla="*/ 880533 w 971973"/>
                <a:gd name="connsiteY0" fmla="*/ 880533 h 971973"/>
                <a:gd name="connsiteX1" fmla="*/ 0 w 971973"/>
                <a:gd name="connsiteY1" fmla="*/ 880533 h 971973"/>
                <a:gd name="connsiteX2" fmla="*/ 0 w 971973"/>
                <a:gd name="connsiteY2" fmla="*/ 0 h 971973"/>
                <a:gd name="connsiteX3" fmla="*/ 880533 w 971973"/>
                <a:gd name="connsiteY3" fmla="*/ 0 h 971973"/>
                <a:gd name="connsiteX4" fmla="*/ 971973 w 971973"/>
                <a:gd name="connsiteY4" fmla="*/ 971973 h 971973"/>
                <a:gd name="connsiteX0" fmla="*/ 880533 w 880533"/>
                <a:gd name="connsiteY0" fmla="*/ 880533 h 880533"/>
                <a:gd name="connsiteX1" fmla="*/ 0 w 880533"/>
                <a:gd name="connsiteY1" fmla="*/ 880533 h 880533"/>
                <a:gd name="connsiteX2" fmla="*/ 0 w 880533"/>
                <a:gd name="connsiteY2" fmla="*/ 0 h 880533"/>
                <a:gd name="connsiteX3" fmla="*/ 880533 w 880533"/>
                <a:gd name="connsiteY3" fmla="*/ 0 h 880533"/>
                <a:gd name="connsiteX0" fmla="*/ 0 w 880533"/>
                <a:gd name="connsiteY0" fmla="*/ 880533 h 880533"/>
                <a:gd name="connsiteX1" fmla="*/ 0 w 880533"/>
                <a:gd name="connsiteY1" fmla="*/ 0 h 880533"/>
                <a:gd name="connsiteX2" fmla="*/ 880533 w 880533"/>
                <a:gd name="connsiteY2" fmla="*/ 0 h 880533"/>
              </a:gdLst>
              <a:ahLst/>
              <a:cxnLst>
                <a:cxn ang="0">
                  <a:pos x="connsiteX0" y="connsiteY0"/>
                </a:cxn>
                <a:cxn ang="0">
                  <a:pos x="connsiteX1" y="connsiteY1"/>
                </a:cxn>
                <a:cxn ang="0">
                  <a:pos x="connsiteX2" y="connsiteY2"/>
                </a:cxn>
              </a:cxnLst>
              <a:rect l="l" t="t" r="r" b="b"/>
              <a:pathLst>
                <a:path w="880533" h="880533">
                  <a:moveTo>
                    <a:pt x="0" y="880533"/>
                  </a:moveTo>
                  <a:lnTo>
                    <a:pt x="0" y="0"/>
                  </a:lnTo>
                  <a:lnTo>
                    <a:pt x="880533" y="0"/>
                  </a:lnTo>
                </a:path>
              </a:pathLst>
            </a:custGeom>
            <a:noFill/>
            <a:ln w="19050">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353535"/>
                </a:solidFill>
                <a:latin typeface="Segoe UI Semilight"/>
                <a:ea typeface="Segoe UI" pitchFamily="34" charset="0"/>
                <a:cs typeface="Segoe UI" pitchFamily="34" charset="0"/>
              </a:endParaRPr>
            </a:p>
          </p:txBody>
        </p:sp>
      </p:grpSp>
      <p:sp>
        <p:nvSpPr>
          <p:cNvPr id="63" name="Rectangle 62">
            <a:extLst>
              <a:ext uri="{FF2B5EF4-FFF2-40B4-BE49-F238E27FC236}">
                <a16:creationId xmlns:a16="http://schemas.microsoft.com/office/drawing/2014/main" id="{4D79D05E-A1F6-424C-B407-F14B0D072911}"/>
              </a:ext>
            </a:extLst>
          </p:cNvPr>
          <p:cNvSpPr/>
          <p:nvPr/>
        </p:nvSpPr>
        <p:spPr>
          <a:xfrm>
            <a:off x="2331057" y="2900193"/>
            <a:ext cx="3047844" cy="271554"/>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Custom </a:t>
            </a:r>
            <a:r>
              <a:rPr lang="en-US" sz="1176" dirty="0" err="1">
                <a:solidFill>
                  <a:srgbClr val="353535"/>
                </a:solidFill>
                <a:latin typeface="Segoe UI" panose="020B0502040204020203" pitchFamily="34" charset="0"/>
                <a:cs typeface="Segoe UI" panose="020B0502040204020203" pitchFamily="34" charset="0"/>
              </a:rPr>
              <a:t>corp</a:t>
            </a:r>
            <a:r>
              <a:rPr lang="en-US" sz="1176" dirty="0">
                <a:solidFill>
                  <a:srgbClr val="353535"/>
                </a:solidFill>
                <a:latin typeface="Segoe UI" panose="020B0502040204020203" pitchFamily="34" charset="0"/>
                <a:cs typeface="Segoe UI" panose="020B0502040204020203" pitchFamily="34" charset="0"/>
              </a:rPr>
              <a:t> image</a:t>
            </a:r>
          </a:p>
        </p:txBody>
      </p:sp>
      <p:sp>
        <p:nvSpPr>
          <p:cNvPr id="64" name="Rectangle 63">
            <a:extLst>
              <a:ext uri="{FF2B5EF4-FFF2-40B4-BE49-F238E27FC236}">
                <a16:creationId xmlns:a16="http://schemas.microsoft.com/office/drawing/2014/main" id="{F248D034-DC72-4A0C-9F8A-7F244837D26C}"/>
              </a:ext>
            </a:extLst>
          </p:cNvPr>
          <p:cNvSpPr/>
          <p:nvPr/>
        </p:nvSpPr>
        <p:spPr>
          <a:xfrm>
            <a:off x="2331057" y="4351031"/>
            <a:ext cx="3047844" cy="271554"/>
          </a:xfrm>
          <a:prstGeom prst="rect">
            <a:avLst/>
          </a:prstGeom>
        </p:spPr>
        <p:txBody>
          <a:bodyPr wrap="square">
            <a:spAutoFit/>
          </a:bodyPr>
          <a:lstStyle/>
          <a:p>
            <a:pPr algn="ctr" defTabSz="914367">
              <a:defRPr/>
            </a:pPr>
            <a:r>
              <a:rPr lang="en-US" sz="1176" kern="0" dirty="0">
                <a:solidFill>
                  <a:srgbClr val="353535"/>
                </a:solidFill>
                <a:latin typeface="Segoe UI" panose="020B0502040204020203" pitchFamily="34" charset="0"/>
                <a:cs typeface="Segoe UI" panose="020B0502040204020203" pitchFamily="34" charset="0"/>
              </a:rPr>
              <a:t>Windows Server Update Services (WSUS)</a:t>
            </a:r>
          </a:p>
        </p:txBody>
      </p:sp>
      <p:sp>
        <p:nvSpPr>
          <p:cNvPr id="65" name="Rectangle 64">
            <a:extLst>
              <a:ext uri="{FF2B5EF4-FFF2-40B4-BE49-F238E27FC236}">
                <a16:creationId xmlns:a16="http://schemas.microsoft.com/office/drawing/2014/main" id="{CC8FCDA9-00B5-43B2-9198-D64050E753B0}"/>
              </a:ext>
            </a:extLst>
          </p:cNvPr>
          <p:cNvSpPr/>
          <p:nvPr/>
        </p:nvSpPr>
        <p:spPr>
          <a:xfrm>
            <a:off x="2331057" y="2442944"/>
            <a:ext cx="3047844" cy="271554"/>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Corpnet connection</a:t>
            </a:r>
          </a:p>
        </p:txBody>
      </p:sp>
      <p:sp>
        <p:nvSpPr>
          <p:cNvPr id="66" name="Rectangle 65">
            <a:extLst>
              <a:ext uri="{FF2B5EF4-FFF2-40B4-BE49-F238E27FC236}">
                <a16:creationId xmlns:a16="http://schemas.microsoft.com/office/drawing/2014/main" id="{993FE020-18AD-468D-BCDB-2B0969713CD7}"/>
              </a:ext>
            </a:extLst>
          </p:cNvPr>
          <p:cNvSpPr/>
          <p:nvPr/>
        </p:nvSpPr>
        <p:spPr>
          <a:xfrm>
            <a:off x="2331057" y="3357442"/>
            <a:ext cx="3047844" cy="271554"/>
          </a:xfrm>
          <a:prstGeom prst="rect">
            <a:avLst/>
          </a:prstGeom>
        </p:spPr>
        <p:txBody>
          <a:bodyPr wrap="square">
            <a:spAutoFit/>
          </a:bodyPr>
          <a:lstStyle/>
          <a:p>
            <a:pPr algn="ctr" defTabSz="914367">
              <a:defRPr/>
            </a:pPr>
            <a:r>
              <a:rPr lang="en-US" sz="1176" kern="0" dirty="0">
                <a:solidFill>
                  <a:srgbClr val="353535"/>
                </a:solidFill>
                <a:latin typeface="Segoe UI" panose="020B0502040204020203" pitchFamily="34" charset="0"/>
                <a:cs typeface="Segoe UI" panose="020B0502040204020203" pitchFamily="34" charset="0"/>
              </a:rPr>
              <a:t>Active Directory and Azure Active Directory</a:t>
            </a:r>
          </a:p>
        </p:txBody>
      </p:sp>
      <p:sp>
        <p:nvSpPr>
          <p:cNvPr id="67" name="Rectangle 66">
            <a:extLst>
              <a:ext uri="{FF2B5EF4-FFF2-40B4-BE49-F238E27FC236}">
                <a16:creationId xmlns:a16="http://schemas.microsoft.com/office/drawing/2014/main" id="{F1C4748F-8864-4498-BE14-DB8B327ADABA}"/>
              </a:ext>
            </a:extLst>
          </p:cNvPr>
          <p:cNvSpPr/>
          <p:nvPr/>
        </p:nvSpPr>
        <p:spPr>
          <a:xfrm>
            <a:off x="2331057" y="3751088"/>
            <a:ext cx="3047844" cy="452590"/>
          </a:xfrm>
          <a:prstGeom prst="rect">
            <a:avLst/>
          </a:prstGeom>
        </p:spPr>
        <p:txBody>
          <a:bodyPr wrap="square">
            <a:spAutoFit/>
          </a:bodyPr>
          <a:lstStyle/>
          <a:p>
            <a:pPr algn="ctr" defTabSz="914367">
              <a:defRPr/>
            </a:pPr>
            <a:r>
              <a:rPr lang="en-US" sz="1176" kern="0" dirty="0">
                <a:solidFill>
                  <a:srgbClr val="353535"/>
                </a:solidFill>
                <a:latin typeface="Segoe UI" panose="020B0502040204020203" pitchFamily="34" charset="0"/>
                <a:cs typeface="Segoe UI" panose="020B0502040204020203" pitchFamily="34" charset="0"/>
              </a:rPr>
              <a:t>System Center Configuration Manager (ConfigMGR)</a:t>
            </a:r>
          </a:p>
        </p:txBody>
      </p:sp>
      <p:sp>
        <p:nvSpPr>
          <p:cNvPr id="68" name="Rectangle 67">
            <a:extLst>
              <a:ext uri="{FF2B5EF4-FFF2-40B4-BE49-F238E27FC236}">
                <a16:creationId xmlns:a16="http://schemas.microsoft.com/office/drawing/2014/main" id="{BC1F774D-BE40-4728-BD34-51D5500662DC}"/>
              </a:ext>
            </a:extLst>
          </p:cNvPr>
          <p:cNvSpPr/>
          <p:nvPr/>
        </p:nvSpPr>
        <p:spPr>
          <a:xfrm>
            <a:off x="2331057" y="4869798"/>
            <a:ext cx="3047844" cy="271554"/>
          </a:xfrm>
          <a:prstGeom prst="rect">
            <a:avLst/>
          </a:prstGeom>
        </p:spPr>
        <p:txBody>
          <a:bodyPr wrap="square">
            <a:spAutoFit/>
          </a:bodyPr>
          <a:lstStyle/>
          <a:p>
            <a:pPr algn="ctr" defTabSz="914367">
              <a:defRPr/>
            </a:pPr>
            <a:r>
              <a:rPr lang="en-US" sz="1176" kern="0" dirty="0">
                <a:solidFill>
                  <a:srgbClr val="353535"/>
                </a:solidFill>
                <a:latin typeface="Segoe UI" panose="020B0502040204020203" pitchFamily="34" charset="0"/>
                <a:cs typeface="Segoe UI" panose="020B0502040204020203" pitchFamily="34" charset="0"/>
              </a:rPr>
              <a:t>Security tools</a:t>
            </a:r>
            <a:endParaRPr lang="en-US" sz="1176" dirty="0">
              <a:solidFill>
                <a:srgbClr val="353535"/>
              </a:solidFill>
              <a:latin typeface="Segoe UI" panose="020B0502040204020203" pitchFamily="34" charset="0"/>
              <a:cs typeface="Segoe UI" panose="020B0502040204020203" pitchFamily="34" charset="0"/>
            </a:endParaRPr>
          </a:p>
        </p:txBody>
      </p:sp>
      <p:sp>
        <p:nvSpPr>
          <p:cNvPr id="69" name="Rectangle 68">
            <a:extLst>
              <a:ext uri="{FF2B5EF4-FFF2-40B4-BE49-F238E27FC236}">
                <a16:creationId xmlns:a16="http://schemas.microsoft.com/office/drawing/2014/main" id="{2B322339-C093-453B-B57E-971EF7B5E501}"/>
              </a:ext>
            </a:extLst>
          </p:cNvPr>
          <p:cNvSpPr/>
          <p:nvPr/>
        </p:nvSpPr>
        <p:spPr>
          <a:xfrm>
            <a:off x="2331057" y="5335837"/>
            <a:ext cx="3047844" cy="271554"/>
          </a:xfrm>
          <a:prstGeom prst="rect">
            <a:avLst/>
          </a:prstGeom>
        </p:spPr>
        <p:txBody>
          <a:bodyPr wrap="square" anchor="ctr">
            <a:spAutoFit/>
          </a:bodyPr>
          <a:lstStyle/>
          <a:p>
            <a:pPr algn="ctr" defTabSz="914367">
              <a:defRPr/>
            </a:pPr>
            <a:r>
              <a:rPr lang="en-US" sz="1176" kern="0" dirty="0">
                <a:solidFill>
                  <a:srgbClr val="353535"/>
                </a:solidFill>
                <a:latin typeface="Segoe UI" panose="020B0502040204020203" pitchFamily="34" charset="0"/>
                <a:cs typeface="Segoe UI" panose="020B0502040204020203" pitchFamily="34" charset="0"/>
              </a:rPr>
              <a:t>Multiple app stores</a:t>
            </a:r>
          </a:p>
        </p:txBody>
      </p:sp>
      <p:sp>
        <p:nvSpPr>
          <p:cNvPr id="70" name="Rectangle 69">
            <a:extLst>
              <a:ext uri="{FF2B5EF4-FFF2-40B4-BE49-F238E27FC236}">
                <a16:creationId xmlns:a16="http://schemas.microsoft.com/office/drawing/2014/main" id="{9A869948-1175-4DB1-B29D-2E1CE10830A2}"/>
              </a:ext>
            </a:extLst>
          </p:cNvPr>
          <p:cNvSpPr/>
          <p:nvPr/>
        </p:nvSpPr>
        <p:spPr>
          <a:xfrm>
            <a:off x="9474916" y="2900193"/>
            <a:ext cx="2329359" cy="271554"/>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OEM image</a:t>
            </a:r>
          </a:p>
        </p:txBody>
      </p:sp>
      <p:sp>
        <p:nvSpPr>
          <p:cNvPr id="71" name="Rectangle 70">
            <a:extLst>
              <a:ext uri="{FF2B5EF4-FFF2-40B4-BE49-F238E27FC236}">
                <a16:creationId xmlns:a16="http://schemas.microsoft.com/office/drawing/2014/main" id="{D31A668D-3D3A-4ECA-A035-6EA377511D39}"/>
              </a:ext>
            </a:extLst>
          </p:cNvPr>
          <p:cNvSpPr/>
          <p:nvPr/>
        </p:nvSpPr>
        <p:spPr>
          <a:xfrm>
            <a:off x="9474916" y="4272403"/>
            <a:ext cx="2329359" cy="452590"/>
          </a:xfrm>
          <a:prstGeom prst="rect">
            <a:avLst/>
          </a:prstGeom>
        </p:spPr>
        <p:txBody>
          <a:bodyPr wrap="square">
            <a:spAutoFit/>
          </a:bodyPr>
          <a:lstStyle/>
          <a:p>
            <a:pPr algn="ctr" defTabSz="914367">
              <a:defRPr/>
            </a:pPr>
            <a:r>
              <a:rPr lang="en-US" sz="1176" b="1" dirty="0">
                <a:solidFill>
                  <a:srgbClr val="353535"/>
                </a:solidFill>
                <a:latin typeface="Segoe UI" panose="020B0502040204020203" pitchFamily="34" charset="0"/>
                <a:cs typeface="Segoe UI" panose="020B0502040204020203" pitchFamily="34" charset="0"/>
              </a:rPr>
              <a:t>Windows Update for Business (</a:t>
            </a:r>
            <a:r>
              <a:rPr lang="en-US" sz="1176" b="1" dirty="0" err="1">
                <a:solidFill>
                  <a:srgbClr val="353535"/>
                </a:solidFill>
                <a:latin typeface="Segoe UI" panose="020B0502040204020203" pitchFamily="34" charset="0"/>
                <a:cs typeface="Segoe UI" panose="020B0502040204020203" pitchFamily="34" charset="0"/>
              </a:rPr>
              <a:t>WUfB</a:t>
            </a:r>
            <a:r>
              <a:rPr lang="en-US" sz="1176" dirty="0">
                <a:solidFill>
                  <a:srgbClr val="353535"/>
                </a:solidFill>
                <a:latin typeface="Segoe UI" panose="020B0502040204020203" pitchFamily="34" charset="0"/>
                <a:cs typeface="Segoe UI" panose="020B0502040204020203" pitchFamily="34" charset="0"/>
              </a:rPr>
              <a:t>)</a:t>
            </a:r>
          </a:p>
        </p:txBody>
      </p:sp>
      <p:sp>
        <p:nvSpPr>
          <p:cNvPr id="72" name="Rectangle 71">
            <a:extLst>
              <a:ext uri="{FF2B5EF4-FFF2-40B4-BE49-F238E27FC236}">
                <a16:creationId xmlns:a16="http://schemas.microsoft.com/office/drawing/2014/main" id="{FFBF56F2-D6E4-4DE6-93D1-8333A01F8B61}"/>
              </a:ext>
            </a:extLst>
          </p:cNvPr>
          <p:cNvSpPr/>
          <p:nvPr/>
        </p:nvSpPr>
        <p:spPr>
          <a:xfrm>
            <a:off x="9474916" y="2442944"/>
            <a:ext cx="2329359" cy="271554"/>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Any internet connection</a:t>
            </a:r>
          </a:p>
        </p:txBody>
      </p:sp>
      <p:sp>
        <p:nvSpPr>
          <p:cNvPr id="73" name="Rectangle 72">
            <a:extLst>
              <a:ext uri="{FF2B5EF4-FFF2-40B4-BE49-F238E27FC236}">
                <a16:creationId xmlns:a16="http://schemas.microsoft.com/office/drawing/2014/main" id="{A73AD68A-AB2B-4668-95D7-AE6FD47C99BE}"/>
              </a:ext>
            </a:extLst>
          </p:cNvPr>
          <p:cNvSpPr/>
          <p:nvPr/>
        </p:nvSpPr>
        <p:spPr>
          <a:xfrm>
            <a:off x="9474916" y="3357442"/>
            <a:ext cx="2329359" cy="271554"/>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Azure Active Directory</a:t>
            </a:r>
          </a:p>
        </p:txBody>
      </p:sp>
      <p:sp>
        <p:nvSpPr>
          <p:cNvPr id="74" name="Rectangle 73">
            <a:extLst>
              <a:ext uri="{FF2B5EF4-FFF2-40B4-BE49-F238E27FC236}">
                <a16:creationId xmlns:a16="http://schemas.microsoft.com/office/drawing/2014/main" id="{CF330CA0-C4B4-49BE-B9B3-AC9163160290}"/>
              </a:ext>
            </a:extLst>
          </p:cNvPr>
          <p:cNvSpPr/>
          <p:nvPr/>
        </p:nvSpPr>
        <p:spPr>
          <a:xfrm>
            <a:off x="9474916" y="3841055"/>
            <a:ext cx="2329359" cy="271554"/>
          </a:xfrm>
          <a:prstGeom prst="rect">
            <a:avLst/>
          </a:prstGeom>
        </p:spPr>
        <p:txBody>
          <a:bodyPr wrap="square">
            <a:spAutoFit/>
          </a:bodyPr>
          <a:lstStyle/>
          <a:p>
            <a:pPr algn="ctr" defTabSz="914367">
              <a:defRPr/>
            </a:pPr>
            <a:r>
              <a:rPr lang="en-US" sz="1176" b="1" dirty="0">
                <a:solidFill>
                  <a:srgbClr val="353535"/>
                </a:solidFill>
                <a:latin typeface="Segoe UI" panose="020B0502040204020203" pitchFamily="34" charset="0"/>
                <a:cs typeface="Segoe UI" panose="020B0502040204020203" pitchFamily="34" charset="0"/>
              </a:rPr>
              <a:t>Intune</a:t>
            </a:r>
          </a:p>
        </p:txBody>
      </p:sp>
      <p:sp>
        <p:nvSpPr>
          <p:cNvPr id="75" name="Rectangle 74">
            <a:extLst>
              <a:ext uri="{FF2B5EF4-FFF2-40B4-BE49-F238E27FC236}">
                <a16:creationId xmlns:a16="http://schemas.microsoft.com/office/drawing/2014/main" id="{156AF6EA-2C7F-40F6-B7DA-914A256EBAE9}"/>
              </a:ext>
            </a:extLst>
          </p:cNvPr>
          <p:cNvSpPr/>
          <p:nvPr/>
        </p:nvSpPr>
        <p:spPr>
          <a:xfrm>
            <a:off x="9474916" y="4869798"/>
            <a:ext cx="2329359" cy="271554"/>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Security tools</a:t>
            </a:r>
          </a:p>
        </p:txBody>
      </p:sp>
      <p:sp>
        <p:nvSpPr>
          <p:cNvPr id="76" name="Rectangle 75">
            <a:extLst>
              <a:ext uri="{FF2B5EF4-FFF2-40B4-BE49-F238E27FC236}">
                <a16:creationId xmlns:a16="http://schemas.microsoft.com/office/drawing/2014/main" id="{DD4FB9E8-C9CB-4D58-A2FE-044BC0B02C2A}"/>
              </a:ext>
            </a:extLst>
          </p:cNvPr>
          <p:cNvSpPr/>
          <p:nvPr/>
        </p:nvSpPr>
        <p:spPr>
          <a:xfrm>
            <a:off x="9474916" y="5310740"/>
            <a:ext cx="2329359" cy="452590"/>
          </a:xfrm>
          <a:prstGeom prst="rect">
            <a:avLst/>
          </a:prstGeom>
        </p:spPr>
        <p:txBody>
          <a:bodyPr wrap="square" anchor="ctr">
            <a:spAutoFit/>
          </a:bodyPr>
          <a:lstStyle/>
          <a:p>
            <a:pPr algn="ctr" defTabSz="914367">
              <a:defRPr/>
            </a:pPr>
            <a:r>
              <a:rPr lang="en-US" sz="1176" b="1" dirty="0">
                <a:solidFill>
                  <a:srgbClr val="353535"/>
                </a:solidFill>
                <a:latin typeface="Segoe UI" panose="020B0502040204020203" pitchFamily="34" charset="0"/>
                <a:cs typeface="Segoe UI" panose="020B0502040204020203" pitchFamily="34" charset="0"/>
              </a:rPr>
              <a:t>Microsoft Store for Business (</a:t>
            </a:r>
            <a:r>
              <a:rPr lang="en-US" sz="1176" b="1" dirty="0" err="1">
                <a:solidFill>
                  <a:srgbClr val="353535"/>
                </a:solidFill>
                <a:latin typeface="Segoe UI" panose="020B0502040204020203" pitchFamily="34" charset="0"/>
                <a:cs typeface="Segoe UI" panose="020B0502040204020203" pitchFamily="34" charset="0"/>
              </a:rPr>
              <a:t>MSfB</a:t>
            </a:r>
            <a:r>
              <a:rPr lang="en-US" sz="1176" b="1" dirty="0">
                <a:solidFill>
                  <a:srgbClr val="353535"/>
                </a:solidFill>
                <a:latin typeface="Segoe UI" panose="020B0502040204020203" pitchFamily="34" charset="0"/>
                <a:cs typeface="Segoe UI" panose="020B0502040204020203" pitchFamily="34" charset="0"/>
              </a:rPr>
              <a:t>)</a:t>
            </a:r>
          </a:p>
        </p:txBody>
      </p:sp>
      <p:grpSp>
        <p:nvGrpSpPr>
          <p:cNvPr id="77" name="Group 76">
            <a:extLst>
              <a:ext uri="{FF2B5EF4-FFF2-40B4-BE49-F238E27FC236}">
                <a16:creationId xmlns:a16="http://schemas.microsoft.com/office/drawing/2014/main" id="{F35C50D7-B4E3-4478-8902-E5220FD7FEA8}"/>
              </a:ext>
            </a:extLst>
          </p:cNvPr>
          <p:cNvGrpSpPr/>
          <p:nvPr/>
        </p:nvGrpSpPr>
        <p:grpSpPr>
          <a:xfrm>
            <a:off x="5627690" y="2444369"/>
            <a:ext cx="3047844" cy="3163022"/>
            <a:chOff x="5399030" y="3013964"/>
            <a:chExt cx="3108960" cy="3226447"/>
          </a:xfrm>
        </p:grpSpPr>
        <p:sp>
          <p:nvSpPr>
            <p:cNvPr id="78" name="Rectangle 77">
              <a:extLst>
                <a:ext uri="{FF2B5EF4-FFF2-40B4-BE49-F238E27FC236}">
                  <a16:creationId xmlns:a16="http://schemas.microsoft.com/office/drawing/2014/main" id="{93870D81-F7B4-406A-9DCE-1F0C28928C27}"/>
                </a:ext>
              </a:extLst>
            </p:cNvPr>
            <p:cNvSpPr/>
            <p:nvPr/>
          </p:nvSpPr>
          <p:spPr>
            <a:xfrm>
              <a:off x="5399030" y="3946800"/>
              <a:ext cx="3108960" cy="276999"/>
            </a:xfrm>
            <a:prstGeom prst="rect">
              <a:avLst/>
            </a:prstGeom>
          </p:spPr>
          <p:txBody>
            <a:bodyPr wrap="square">
              <a:spAutoFit/>
            </a:bodyPr>
            <a:lstStyle/>
            <a:p>
              <a:pPr algn="ctr" defTabSz="914367">
                <a:defRPr/>
              </a:pPr>
              <a:r>
                <a:rPr lang="en-US" sz="1176" b="1" dirty="0">
                  <a:solidFill>
                    <a:srgbClr val="353535"/>
                  </a:solidFill>
                  <a:latin typeface="Segoe UI" panose="020B0502040204020203" pitchFamily="34" charset="0"/>
                  <a:cs typeface="Segoe UI" panose="020B0502040204020203" pitchFamily="34" charset="0"/>
                </a:rPr>
                <a:t>Azure Active Directory</a:t>
              </a:r>
            </a:p>
          </p:txBody>
        </p:sp>
        <p:sp>
          <p:nvSpPr>
            <p:cNvPr id="79" name="Rectangle 78">
              <a:extLst>
                <a:ext uri="{FF2B5EF4-FFF2-40B4-BE49-F238E27FC236}">
                  <a16:creationId xmlns:a16="http://schemas.microsoft.com/office/drawing/2014/main" id="{88AD5562-A254-4A59-8DB8-CA04CE8D524F}"/>
                </a:ext>
              </a:extLst>
            </p:cNvPr>
            <p:cNvSpPr/>
            <p:nvPr/>
          </p:nvSpPr>
          <p:spPr>
            <a:xfrm>
              <a:off x="5399030" y="3013964"/>
              <a:ext cx="3108960" cy="276999"/>
            </a:xfrm>
            <a:prstGeom prst="rect">
              <a:avLst/>
            </a:prstGeom>
          </p:spPr>
          <p:txBody>
            <a:bodyPr wrap="square">
              <a:spAutoFit/>
            </a:bodyPr>
            <a:lstStyle/>
            <a:p>
              <a:pPr algn="ctr" defTabSz="914367">
                <a:defRPr/>
              </a:pPr>
              <a:r>
                <a:rPr lang="en-US" sz="1176" b="1" dirty="0">
                  <a:solidFill>
                    <a:srgbClr val="353535"/>
                  </a:solidFill>
                  <a:latin typeface="Segoe UI" panose="020B0502040204020203" pitchFamily="34" charset="0"/>
                  <a:cs typeface="Segoe UI" panose="020B0502040204020203" pitchFamily="34" charset="0"/>
                </a:rPr>
                <a:t>Any internet connection</a:t>
              </a:r>
            </a:p>
          </p:txBody>
        </p:sp>
        <p:sp>
          <p:nvSpPr>
            <p:cNvPr id="80" name="Rectangle 79">
              <a:extLst>
                <a:ext uri="{FF2B5EF4-FFF2-40B4-BE49-F238E27FC236}">
                  <a16:creationId xmlns:a16="http://schemas.microsoft.com/office/drawing/2014/main" id="{D77F123A-45FD-43D5-BBB2-798881253CDC}"/>
                </a:ext>
              </a:extLst>
            </p:cNvPr>
            <p:cNvSpPr/>
            <p:nvPr/>
          </p:nvSpPr>
          <p:spPr>
            <a:xfrm>
              <a:off x="5399030" y="3478928"/>
              <a:ext cx="3108960" cy="276999"/>
            </a:xfrm>
            <a:prstGeom prst="rect">
              <a:avLst/>
            </a:prstGeom>
          </p:spPr>
          <p:txBody>
            <a:bodyPr wrap="square">
              <a:spAutoFit/>
            </a:bodyPr>
            <a:lstStyle/>
            <a:p>
              <a:pPr algn="ctr" defTabSz="914367">
                <a:defRPr/>
              </a:pPr>
              <a:r>
                <a:rPr lang="en-US" sz="1176" b="1" dirty="0">
                  <a:solidFill>
                    <a:srgbClr val="353535"/>
                  </a:solidFill>
                  <a:latin typeface="Segoe UI" panose="020B0502040204020203" pitchFamily="34" charset="0"/>
                  <a:cs typeface="Segoe UI" panose="020B0502040204020203" pitchFamily="34" charset="0"/>
                </a:rPr>
                <a:t>OEM image</a:t>
              </a:r>
            </a:p>
          </p:txBody>
        </p:sp>
        <p:sp>
          <p:nvSpPr>
            <p:cNvPr id="81" name="Rectangle 80">
              <a:extLst>
                <a:ext uri="{FF2B5EF4-FFF2-40B4-BE49-F238E27FC236}">
                  <a16:creationId xmlns:a16="http://schemas.microsoft.com/office/drawing/2014/main" id="{447497DF-4528-4FC4-B891-8C566395FC9F}"/>
                </a:ext>
              </a:extLst>
            </p:cNvPr>
            <p:cNvSpPr/>
            <p:nvPr/>
          </p:nvSpPr>
          <p:spPr>
            <a:xfrm>
              <a:off x="5399030" y="4438656"/>
              <a:ext cx="3108960" cy="276999"/>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ConfigMGR + </a:t>
              </a:r>
              <a:r>
                <a:rPr lang="en-US" sz="1176" b="1" dirty="0">
                  <a:solidFill>
                    <a:srgbClr val="353535"/>
                  </a:solidFill>
                  <a:latin typeface="Segoe UI" panose="020B0502040204020203" pitchFamily="34" charset="0"/>
                  <a:cs typeface="Segoe UI" panose="020B0502040204020203" pitchFamily="34" charset="0"/>
                </a:rPr>
                <a:t>Intune</a:t>
              </a:r>
            </a:p>
          </p:txBody>
        </p:sp>
        <p:sp>
          <p:nvSpPr>
            <p:cNvPr id="82" name="Rectangle 81">
              <a:extLst>
                <a:ext uri="{FF2B5EF4-FFF2-40B4-BE49-F238E27FC236}">
                  <a16:creationId xmlns:a16="http://schemas.microsoft.com/office/drawing/2014/main" id="{DE2C49F5-A1B6-4E0B-838D-1A84FCEF52C4}"/>
                </a:ext>
              </a:extLst>
            </p:cNvPr>
            <p:cNvSpPr/>
            <p:nvPr/>
          </p:nvSpPr>
          <p:spPr>
            <a:xfrm>
              <a:off x="5399030" y="4958858"/>
              <a:ext cx="3108960" cy="276999"/>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WSUS + </a:t>
              </a:r>
              <a:r>
                <a:rPr lang="en-US" sz="1176" b="1" dirty="0">
                  <a:solidFill>
                    <a:srgbClr val="353535"/>
                  </a:solidFill>
                  <a:latin typeface="Segoe UI" panose="020B0502040204020203" pitchFamily="34" charset="0"/>
                  <a:cs typeface="Segoe UI" panose="020B0502040204020203" pitchFamily="34" charset="0"/>
                </a:rPr>
                <a:t>WUfB</a:t>
              </a:r>
            </a:p>
          </p:txBody>
        </p:sp>
        <p:sp>
          <p:nvSpPr>
            <p:cNvPr id="83" name="Rectangle 82">
              <a:extLst>
                <a:ext uri="{FF2B5EF4-FFF2-40B4-BE49-F238E27FC236}">
                  <a16:creationId xmlns:a16="http://schemas.microsoft.com/office/drawing/2014/main" id="{B3EF4174-ABD9-46E6-B6E9-9B02388AFF41}"/>
                </a:ext>
              </a:extLst>
            </p:cNvPr>
            <p:cNvSpPr/>
            <p:nvPr/>
          </p:nvSpPr>
          <p:spPr>
            <a:xfrm>
              <a:off x="5399030" y="5489482"/>
              <a:ext cx="3108960" cy="276999"/>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Security tools</a:t>
              </a:r>
            </a:p>
          </p:txBody>
        </p:sp>
        <p:sp>
          <p:nvSpPr>
            <p:cNvPr id="84" name="Rectangle 83">
              <a:extLst>
                <a:ext uri="{FF2B5EF4-FFF2-40B4-BE49-F238E27FC236}">
                  <a16:creationId xmlns:a16="http://schemas.microsoft.com/office/drawing/2014/main" id="{AD913F22-83D1-430F-B2FE-230BDA4973F1}"/>
                </a:ext>
              </a:extLst>
            </p:cNvPr>
            <p:cNvSpPr/>
            <p:nvPr/>
          </p:nvSpPr>
          <p:spPr>
            <a:xfrm>
              <a:off x="5399030" y="5963412"/>
              <a:ext cx="3108960" cy="276999"/>
            </a:xfrm>
            <a:prstGeom prst="rect">
              <a:avLst/>
            </a:prstGeom>
          </p:spPr>
          <p:txBody>
            <a:bodyPr wrap="square">
              <a:spAutoFit/>
            </a:bodyPr>
            <a:lstStyle/>
            <a:p>
              <a:pPr algn="ctr" defTabSz="914367">
                <a:defRPr/>
              </a:pPr>
              <a:r>
                <a:rPr lang="en-US" sz="1176" dirty="0">
                  <a:solidFill>
                    <a:srgbClr val="353535"/>
                  </a:solidFill>
                  <a:latin typeface="Segoe UI" panose="020B0502040204020203" pitchFamily="34" charset="0"/>
                  <a:cs typeface="Segoe UI" panose="020B0502040204020203" pitchFamily="34" charset="0"/>
                </a:rPr>
                <a:t>Multiple app stores</a:t>
              </a:r>
            </a:p>
          </p:txBody>
        </p:sp>
      </p:grpSp>
      <p:sp>
        <p:nvSpPr>
          <p:cNvPr id="92" name="Rectangle 91">
            <a:extLst>
              <a:ext uri="{FF2B5EF4-FFF2-40B4-BE49-F238E27FC236}">
                <a16:creationId xmlns:a16="http://schemas.microsoft.com/office/drawing/2014/main" id="{C5CA9EBF-1B42-47C5-B80D-232F5DC18628}"/>
              </a:ext>
            </a:extLst>
          </p:cNvPr>
          <p:cNvSpPr/>
          <p:nvPr/>
        </p:nvSpPr>
        <p:spPr>
          <a:xfrm>
            <a:off x="378" y="2900193"/>
            <a:ext cx="2240427" cy="271554"/>
          </a:xfrm>
          <a:prstGeom prst="rect">
            <a:avLst/>
          </a:prstGeom>
        </p:spPr>
        <p:txBody>
          <a:bodyPr wrap="square">
            <a:spAutoFit/>
          </a:bodyPr>
          <a:lstStyle/>
          <a:p>
            <a:pPr algn="r" defTabSz="914367">
              <a:defRPr/>
            </a:pPr>
            <a:r>
              <a:rPr lang="en-US" sz="1176" b="1" dirty="0">
                <a:solidFill>
                  <a:srgbClr val="0078D7"/>
                </a:solidFill>
                <a:latin typeface="Segoe UI" panose="020B0502040204020203" pitchFamily="34" charset="0"/>
                <a:cs typeface="Segoe UI" panose="020B0502040204020203" pitchFamily="34" charset="0"/>
              </a:rPr>
              <a:t>Operating system image</a:t>
            </a:r>
          </a:p>
        </p:txBody>
      </p:sp>
      <p:sp>
        <p:nvSpPr>
          <p:cNvPr id="100" name="Rectangle 99">
            <a:extLst>
              <a:ext uri="{FF2B5EF4-FFF2-40B4-BE49-F238E27FC236}">
                <a16:creationId xmlns:a16="http://schemas.microsoft.com/office/drawing/2014/main" id="{ECD18900-8ED8-47CE-AED1-5E122EA334D0}"/>
              </a:ext>
            </a:extLst>
          </p:cNvPr>
          <p:cNvSpPr/>
          <p:nvPr/>
        </p:nvSpPr>
        <p:spPr>
          <a:xfrm>
            <a:off x="378" y="4351031"/>
            <a:ext cx="2240427" cy="271554"/>
          </a:xfrm>
          <a:prstGeom prst="rect">
            <a:avLst/>
          </a:prstGeom>
        </p:spPr>
        <p:txBody>
          <a:bodyPr wrap="square">
            <a:spAutoFit/>
          </a:bodyPr>
          <a:lstStyle/>
          <a:p>
            <a:pPr algn="r" defTabSz="914367">
              <a:defRPr/>
            </a:pPr>
            <a:r>
              <a:rPr lang="en-US" sz="1176" b="1" kern="0" dirty="0">
                <a:solidFill>
                  <a:srgbClr val="0078D7"/>
                </a:solidFill>
                <a:latin typeface="Segoe UI" panose="020B0502040204020203" pitchFamily="34" charset="0"/>
                <a:cs typeface="Segoe UI" panose="020B0502040204020203" pitchFamily="34" charset="0"/>
              </a:rPr>
              <a:t>Updates</a:t>
            </a:r>
          </a:p>
        </p:txBody>
      </p:sp>
      <p:sp>
        <p:nvSpPr>
          <p:cNvPr id="101" name="Rectangle 100">
            <a:extLst>
              <a:ext uri="{FF2B5EF4-FFF2-40B4-BE49-F238E27FC236}">
                <a16:creationId xmlns:a16="http://schemas.microsoft.com/office/drawing/2014/main" id="{D960125D-49CF-4610-80BF-5F4E84759E39}"/>
              </a:ext>
            </a:extLst>
          </p:cNvPr>
          <p:cNvSpPr/>
          <p:nvPr/>
        </p:nvSpPr>
        <p:spPr>
          <a:xfrm>
            <a:off x="378" y="2442944"/>
            <a:ext cx="2240427" cy="271554"/>
          </a:xfrm>
          <a:prstGeom prst="rect">
            <a:avLst/>
          </a:prstGeom>
        </p:spPr>
        <p:txBody>
          <a:bodyPr wrap="square">
            <a:spAutoFit/>
          </a:bodyPr>
          <a:lstStyle/>
          <a:p>
            <a:pPr algn="r" defTabSz="914367">
              <a:defRPr/>
            </a:pPr>
            <a:r>
              <a:rPr lang="en-US" sz="1176" b="1" dirty="0">
                <a:solidFill>
                  <a:srgbClr val="0078D7"/>
                </a:solidFill>
                <a:latin typeface="Segoe UI" panose="020B0502040204020203" pitchFamily="34" charset="0"/>
                <a:cs typeface="Segoe UI" panose="020B0502040204020203" pitchFamily="34" charset="0"/>
              </a:rPr>
              <a:t>Connectivity</a:t>
            </a:r>
          </a:p>
        </p:txBody>
      </p:sp>
      <p:sp>
        <p:nvSpPr>
          <p:cNvPr id="102" name="Rectangle 101">
            <a:extLst>
              <a:ext uri="{FF2B5EF4-FFF2-40B4-BE49-F238E27FC236}">
                <a16:creationId xmlns:a16="http://schemas.microsoft.com/office/drawing/2014/main" id="{66DBCF2C-ED37-4A42-871D-1941CA1FAC9D}"/>
              </a:ext>
            </a:extLst>
          </p:cNvPr>
          <p:cNvSpPr/>
          <p:nvPr/>
        </p:nvSpPr>
        <p:spPr>
          <a:xfrm>
            <a:off x="378" y="3357442"/>
            <a:ext cx="2240427" cy="271554"/>
          </a:xfrm>
          <a:prstGeom prst="rect">
            <a:avLst/>
          </a:prstGeom>
        </p:spPr>
        <p:txBody>
          <a:bodyPr wrap="square">
            <a:spAutoFit/>
          </a:bodyPr>
          <a:lstStyle/>
          <a:p>
            <a:pPr algn="r" defTabSz="914367">
              <a:defRPr/>
            </a:pPr>
            <a:r>
              <a:rPr lang="en-US" sz="1176" b="1" kern="0" dirty="0">
                <a:solidFill>
                  <a:srgbClr val="0078D7"/>
                </a:solidFill>
                <a:latin typeface="Segoe UI" panose="020B0502040204020203" pitchFamily="34" charset="0"/>
                <a:cs typeface="Segoe UI" panose="020B0502040204020203" pitchFamily="34" charset="0"/>
              </a:rPr>
              <a:t>Identity</a:t>
            </a:r>
          </a:p>
        </p:txBody>
      </p:sp>
      <p:sp>
        <p:nvSpPr>
          <p:cNvPr id="103" name="Rectangle 102">
            <a:extLst>
              <a:ext uri="{FF2B5EF4-FFF2-40B4-BE49-F238E27FC236}">
                <a16:creationId xmlns:a16="http://schemas.microsoft.com/office/drawing/2014/main" id="{1A2DDA60-1633-4808-B1C7-E4D0B56260B5}"/>
              </a:ext>
            </a:extLst>
          </p:cNvPr>
          <p:cNvSpPr/>
          <p:nvPr/>
        </p:nvSpPr>
        <p:spPr>
          <a:xfrm>
            <a:off x="378" y="3841055"/>
            <a:ext cx="2240427" cy="271554"/>
          </a:xfrm>
          <a:prstGeom prst="rect">
            <a:avLst/>
          </a:prstGeom>
        </p:spPr>
        <p:txBody>
          <a:bodyPr wrap="square">
            <a:spAutoFit/>
          </a:bodyPr>
          <a:lstStyle/>
          <a:p>
            <a:pPr algn="r" defTabSz="914367">
              <a:defRPr/>
            </a:pPr>
            <a:r>
              <a:rPr lang="en-US" sz="1176" b="1" kern="0" dirty="0">
                <a:solidFill>
                  <a:srgbClr val="0078D7"/>
                </a:solidFill>
                <a:latin typeface="Segoe UI" panose="020B0502040204020203" pitchFamily="34" charset="0"/>
                <a:cs typeface="Segoe UI" panose="020B0502040204020203" pitchFamily="34" charset="0"/>
              </a:rPr>
              <a:t>Device management</a:t>
            </a:r>
          </a:p>
        </p:txBody>
      </p:sp>
      <p:sp>
        <p:nvSpPr>
          <p:cNvPr id="104" name="Rectangle 103">
            <a:extLst>
              <a:ext uri="{FF2B5EF4-FFF2-40B4-BE49-F238E27FC236}">
                <a16:creationId xmlns:a16="http://schemas.microsoft.com/office/drawing/2014/main" id="{5C34CC7E-919E-4388-B91C-C94D7E06C12A}"/>
              </a:ext>
            </a:extLst>
          </p:cNvPr>
          <p:cNvSpPr/>
          <p:nvPr/>
        </p:nvSpPr>
        <p:spPr>
          <a:xfrm>
            <a:off x="378" y="4869798"/>
            <a:ext cx="2240427" cy="271554"/>
          </a:xfrm>
          <a:prstGeom prst="rect">
            <a:avLst/>
          </a:prstGeom>
        </p:spPr>
        <p:txBody>
          <a:bodyPr wrap="square">
            <a:spAutoFit/>
          </a:bodyPr>
          <a:lstStyle/>
          <a:p>
            <a:pPr algn="r" defTabSz="914367">
              <a:defRPr/>
            </a:pPr>
            <a:r>
              <a:rPr lang="en-US" sz="1176" b="1" kern="0" dirty="0">
                <a:solidFill>
                  <a:srgbClr val="0078D7"/>
                </a:solidFill>
                <a:latin typeface="Segoe UI" panose="020B0502040204020203" pitchFamily="34" charset="0"/>
                <a:cs typeface="Segoe UI" panose="020B0502040204020203" pitchFamily="34" charset="0"/>
              </a:rPr>
              <a:t>Security</a:t>
            </a:r>
            <a:endParaRPr lang="en-US" sz="1176" b="1" dirty="0">
              <a:solidFill>
                <a:srgbClr val="0078D7"/>
              </a:solidFill>
              <a:latin typeface="Segoe UI" panose="020B0502040204020203" pitchFamily="34" charset="0"/>
              <a:cs typeface="Segoe UI" panose="020B0502040204020203" pitchFamily="34" charset="0"/>
            </a:endParaRPr>
          </a:p>
        </p:txBody>
      </p:sp>
      <p:sp>
        <p:nvSpPr>
          <p:cNvPr id="105" name="Rectangle 104">
            <a:extLst>
              <a:ext uri="{FF2B5EF4-FFF2-40B4-BE49-F238E27FC236}">
                <a16:creationId xmlns:a16="http://schemas.microsoft.com/office/drawing/2014/main" id="{71033388-A36E-4810-AD59-F1B385FE05CC}"/>
              </a:ext>
            </a:extLst>
          </p:cNvPr>
          <p:cNvSpPr/>
          <p:nvPr/>
        </p:nvSpPr>
        <p:spPr>
          <a:xfrm>
            <a:off x="378" y="5335837"/>
            <a:ext cx="2240427" cy="271554"/>
          </a:xfrm>
          <a:prstGeom prst="rect">
            <a:avLst/>
          </a:prstGeom>
        </p:spPr>
        <p:txBody>
          <a:bodyPr wrap="square">
            <a:spAutoFit/>
          </a:bodyPr>
          <a:lstStyle/>
          <a:p>
            <a:pPr algn="r" defTabSz="914367">
              <a:defRPr/>
            </a:pPr>
            <a:r>
              <a:rPr lang="en-US" sz="1176" b="1" kern="0" dirty="0">
                <a:solidFill>
                  <a:srgbClr val="0078D7"/>
                </a:solidFill>
                <a:latin typeface="Segoe UI" panose="020B0502040204020203" pitchFamily="34" charset="0"/>
                <a:cs typeface="Segoe UI" panose="020B0502040204020203" pitchFamily="34" charset="0"/>
              </a:rPr>
              <a:t>Applications</a:t>
            </a:r>
          </a:p>
        </p:txBody>
      </p:sp>
      <p:cxnSp>
        <p:nvCxnSpPr>
          <p:cNvPr id="106" name="Straight Connector 105">
            <a:extLst>
              <a:ext uri="{FF2B5EF4-FFF2-40B4-BE49-F238E27FC236}">
                <a16:creationId xmlns:a16="http://schemas.microsoft.com/office/drawing/2014/main" id="{626143FB-0B1B-4222-9210-059F7EB5889C}"/>
              </a:ext>
            </a:extLst>
          </p:cNvPr>
          <p:cNvCxnSpPr>
            <a:cxnSpLocks/>
          </p:cNvCxnSpPr>
          <p:nvPr/>
        </p:nvCxnSpPr>
        <p:spPr>
          <a:xfrm>
            <a:off x="223849" y="2729529"/>
            <a:ext cx="1793485" cy="4774"/>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9EA9BAD-F265-402C-8FF6-74AE2BA75C98}"/>
              </a:ext>
            </a:extLst>
          </p:cNvPr>
          <p:cNvCxnSpPr>
            <a:cxnSpLocks/>
          </p:cNvCxnSpPr>
          <p:nvPr/>
        </p:nvCxnSpPr>
        <p:spPr>
          <a:xfrm>
            <a:off x="223849" y="3234558"/>
            <a:ext cx="1793485" cy="4774"/>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69C0DE1-8423-4781-9A72-1715046E1198}"/>
              </a:ext>
            </a:extLst>
          </p:cNvPr>
          <p:cNvCxnSpPr>
            <a:cxnSpLocks/>
          </p:cNvCxnSpPr>
          <p:nvPr/>
        </p:nvCxnSpPr>
        <p:spPr>
          <a:xfrm>
            <a:off x="223849" y="3723391"/>
            <a:ext cx="1793485" cy="4774"/>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DF08ABE-BF77-45B8-B771-494FFBA686EC}"/>
              </a:ext>
            </a:extLst>
          </p:cNvPr>
          <p:cNvCxnSpPr>
            <a:cxnSpLocks/>
          </p:cNvCxnSpPr>
          <p:nvPr/>
        </p:nvCxnSpPr>
        <p:spPr>
          <a:xfrm>
            <a:off x="223849" y="4211910"/>
            <a:ext cx="1793485" cy="4774"/>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0ED348C-125C-44BB-9E93-3ECDD235DFA0}"/>
              </a:ext>
            </a:extLst>
          </p:cNvPr>
          <p:cNvCxnSpPr>
            <a:cxnSpLocks/>
          </p:cNvCxnSpPr>
          <p:nvPr/>
        </p:nvCxnSpPr>
        <p:spPr>
          <a:xfrm>
            <a:off x="223849" y="4690379"/>
            <a:ext cx="1793485" cy="4774"/>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F26F85B-1DE3-4313-8A41-AD8B5681D02C}"/>
              </a:ext>
            </a:extLst>
          </p:cNvPr>
          <p:cNvCxnSpPr>
            <a:cxnSpLocks/>
          </p:cNvCxnSpPr>
          <p:nvPr/>
        </p:nvCxnSpPr>
        <p:spPr>
          <a:xfrm>
            <a:off x="223849" y="5206611"/>
            <a:ext cx="1793485" cy="4774"/>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EBCAE71-79EC-4F0D-AD3E-F122ADF527AE}"/>
              </a:ext>
            </a:extLst>
          </p:cNvPr>
          <p:cNvCxnSpPr>
            <a:cxnSpLocks/>
          </p:cNvCxnSpPr>
          <p:nvPr/>
        </p:nvCxnSpPr>
        <p:spPr>
          <a:xfrm flipV="1">
            <a:off x="2340030" y="2734303"/>
            <a:ext cx="9587401" cy="2502"/>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CD1DF1E-B8DF-4B70-94A3-7DC7A5E66B19}"/>
              </a:ext>
            </a:extLst>
          </p:cNvPr>
          <p:cNvCxnSpPr>
            <a:cxnSpLocks/>
          </p:cNvCxnSpPr>
          <p:nvPr/>
        </p:nvCxnSpPr>
        <p:spPr>
          <a:xfrm flipV="1">
            <a:off x="2340030" y="3229393"/>
            <a:ext cx="9587401" cy="9940"/>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95B5169-32B7-46D0-A70F-2A90F6952FC7}"/>
              </a:ext>
            </a:extLst>
          </p:cNvPr>
          <p:cNvCxnSpPr>
            <a:cxnSpLocks/>
          </p:cNvCxnSpPr>
          <p:nvPr/>
        </p:nvCxnSpPr>
        <p:spPr>
          <a:xfrm>
            <a:off x="2340030" y="3723391"/>
            <a:ext cx="9587401" cy="15977"/>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8F56431-265A-4DE5-8702-7C05BC430F02}"/>
              </a:ext>
            </a:extLst>
          </p:cNvPr>
          <p:cNvCxnSpPr>
            <a:cxnSpLocks/>
          </p:cNvCxnSpPr>
          <p:nvPr/>
        </p:nvCxnSpPr>
        <p:spPr>
          <a:xfrm>
            <a:off x="2340030" y="4211910"/>
            <a:ext cx="9587401" cy="0"/>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3CEB8AC-026B-4F10-9C4E-B7DBFB8B51E5}"/>
              </a:ext>
            </a:extLst>
          </p:cNvPr>
          <p:cNvCxnSpPr>
            <a:cxnSpLocks/>
          </p:cNvCxnSpPr>
          <p:nvPr/>
        </p:nvCxnSpPr>
        <p:spPr>
          <a:xfrm>
            <a:off x="2340030" y="4709978"/>
            <a:ext cx="9587401" cy="10615"/>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6911869-EF83-4F2C-A345-A4CA5226E3B2}"/>
              </a:ext>
            </a:extLst>
          </p:cNvPr>
          <p:cNvCxnSpPr>
            <a:cxnSpLocks/>
          </p:cNvCxnSpPr>
          <p:nvPr/>
        </p:nvCxnSpPr>
        <p:spPr>
          <a:xfrm>
            <a:off x="2340030" y="5203269"/>
            <a:ext cx="9587401" cy="46978"/>
          </a:xfrm>
          <a:prstGeom prst="line">
            <a:avLst/>
          </a:prstGeom>
          <a:ln w="12700"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860045-5517-413B-B63E-89B91A535CCC}"/>
              </a:ext>
            </a:extLst>
          </p:cNvPr>
          <p:cNvSpPr>
            <a:spLocks noGrp="1"/>
          </p:cNvSpPr>
          <p:nvPr>
            <p:ph type="title"/>
          </p:nvPr>
        </p:nvSpPr>
        <p:spPr/>
        <p:txBody>
          <a:bodyPr/>
          <a:lstStyle/>
          <a:p>
            <a:r>
              <a:rPr lang="en-US" dirty="0">
                <a:solidFill>
                  <a:srgbClr val="353535"/>
                </a:solidFill>
              </a:rPr>
              <a:t>Evolution</a:t>
            </a:r>
            <a:endParaRPr lang="en-US" dirty="0"/>
          </a:p>
        </p:txBody>
      </p:sp>
    </p:spTree>
    <p:extLst>
      <p:ext uri="{BB962C8B-B14F-4D97-AF65-F5344CB8AC3E}">
        <p14:creationId xmlns:p14="http://schemas.microsoft.com/office/powerpoint/2010/main" val="40958752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77"/>
                                        </p:tgtEl>
                                        <p:attrNameLst>
                                          <p:attrName>style.visibility</p:attrName>
                                        </p:attrNameLst>
                                      </p:cBhvr>
                                      <p:to>
                                        <p:strVal val="visible"/>
                                      </p:to>
                                    </p:set>
                                    <p:animEffect transition="in" filter="wipe(up)">
                                      <p:cBhvr>
                                        <p:cTn id="7" dur="2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39AD-38E2-43B4-B312-5D4CD5823BA1}"/>
              </a:ext>
            </a:extLst>
          </p:cNvPr>
          <p:cNvSpPr>
            <a:spLocks noGrp="1"/>
          </p:cNvSpPr>
          <p:nvPr>
            <p:ph type="title"/>
          </p:nvPr>
        </p:nvSpPr>
        <p:spPr>
          <a:xfrm>
            <a:off x="269240" y="289514"/>
            <a:ext cx="3761847" cy="765564"/>
          </a:xfrm>
        </p:spPr>
        <p:txBody>
          <a:bodyPr/>
          <a:lstStyle/>
          <a:p>
            <a:r>
              <a:rPr lang="en-US" dirty="0"/>
              <a:t>Co-Management</a:t>
            </a:r>
            <a:br>
              <a:rPr lang="en-US" dirty="0"/>
            </a:br>
            <a:r>
              <a:rPr lang="en-US" dirty="0"/>
              <a:t>Architectural Overview</a:t>
            </a:r>
            <a:br>
              <a:rPr lang="en-US" dirty="0"/>
            </a:br>
            <a:endParaRPr lang="en-US" dirty="0"/>
          </a:p>
        </p:txBody>
      </p:sp>
      <p:pic>
        <p:nvPicPr>
          <p:cNvPr id="3" name="Picture 2">
            <a:extLst>
              <a:ext uri="{FF2B5EF4-FFF2-40B4-BE49-F238E27FC236}">
                <a16:creationId xmlns:a16="http://schemas.microsoft.com/office/drawing/2014/main" id="{6EBE3818-374F-49D7-8716-BC2B0DE2DA68}"/>
              </a:ext>
            </a:extLst>
          </p:cNvPr>
          <p:cNvPicPr>
            <a:picLocks noChangeAspect="1"/>
          </p:cNvPicPr>
          <p:nvPr/>
        </p:nvPicPr>
        <p:blipFill>
          <a:blip r:embed="rId2"/>
          <a:stretch>
            <a:fillRect/>
          </a:stretch>
        </p:blipFill>
        <p:spPr>
          <a:xfrm>
            <a:off x="4503563" y="0"/>
            <a:ext cx="7640963" cy="6858000"/>
          </a:xfrm>
          <a:prstGeom prst="rect">
            <a:avLst/>
          </a:prstGeom>
        </p:spPr>
      </p:pic>
    </p:spTree>
    <p:extLst>
      <p:ext uri="{BB962C8B-B14F-4D97-AF65-F5344CB8AC3E}">
        <p14:creationId xmlns:p14="http://schemas.microsoft.com/office/powerpoint/2010/main" val="2212660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13A942-1648-46C4-A4E5-46C5E80DC148}"/>
              </a:ext>
            </a:extLst>
          </p:cNvPr>
          <p:cNvSpPr txBox="1">
            <a:spLocks/>
          </p:cNvSpPr>
          <p:nvPr/>
        </p:nvSpPr>
        <p:spPr>
          <a:xfrm>
            <a:off x="466505" y="2416434"/>
            <a:ext cx="9118930" cy="3558191"/>
          </a:xfrm>
          <a:prstGeom prst="rect">
            <a:avLst/>
          </a:prstGeom>
        </p:spPr>
        <p:txBody>
          <a:bodyPr vert="horz" wrap="square" lIns="146304" tIns="91440" rIns="146304" bIns="91440" rtlCol="0" anchor="t">
            <a:noAutofit/>
          </a:bodyPr>
          <a:lstStyle>
            <a:lvl1pPr algn="l" defTabSz="896365" rtl="0" eaLnBrk="1" latinLnBrk="0" hangingPunct="1">
              <a:lnSpc>
                <a:spcPct val="90000"/>
              </a:lnSpc>
              <a:spcBef>
                <a:spcPct val="0"/>
              </a:spcBef>
              <a:buNone/>
              <a:defRPr lang="en-US" sz="3600" b="0" kern="1200" cap="none" spc="-144"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dirty="0"/>
              <a:t>Mobile </a:t>
            </a:r>
            <a:r>
              <a:rPr lang="en-GB" sz="4400" spc="0" dirty="0">
                <a:ln w="0"/>
                <a:solidFill>
                  <a:schemeClr val="accent1"/>
                </a:solidFill>
                <a:effectLst>
                  <a:outerShdw blurRad="38100" dist="25400" dir="5400000" algn="ctr" rotWithShape="0">
                    <a:srgbClr val="6E747A">
                      <a:alpha val="43000"/>
                    </a:srgbClr>
                  </a:outerShdw>
                </a:effectLst>
              </a:rPr>
              <a:t>Applications</a:t>
            </a:r>
            <a:r>
              <a:rPr lang="en-GB" sz="4400" dirty="0"/>
              <a:t> Management</a:t>
            </a:r>
          </a:p>
        </p:txBody>
      </p:sp>
    </p:spTree>
    <p:extLst>
      <p:ext uri="{BB962C8B-B14F-4D97-AF65-F5344CB8AC3E}">
        <p14:creationId xmlns:p14="http://schemas.microsoft.com/office/powerpoint/2010/main" val="702268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a:rPr>
              <a:t>Why do we need Mobile </a:t>
            </a:r>
            <a:r>
              <a:rPr lang="en-US" spc="0" dirty="0">
                <a:ln w="0"/>
                <a:solidFill>
                  <a:schemeClr val="accent1"/>
                </a:solidFill>
                <a:effectLst>
                  <a:outerShdw blurRad="38100" dist="25400" dir="5400000" algn="ctr" rotWithShape="0">
                    <a:srgbClr val="6E747A">
                      <a:alpha val="43000"/>
                    </a:srgbClr>
                  </a:outerShdw>
                </a:effectLst>
                <a:latin typeface="Segoe UI Light"/>
              </a:rPr>
              <a:t>App</a:t>
            </a:r>
            <a:r>
              <a:rPr lang="en-US" dirty="0">
                <a:latin typeface="Segoe UI Light"/>
              </a:rPr>
              <a:t> Management?</a:t>
            </a:r>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4222750"/>
            <a:ext cx="2547938" cy="2800350"/>
          </a:xfrm>
        </p:spPr>
      </p:pic>
      <p:sp>
        <p:nvSpPr>
          <p:cNvPr id="6" name="Rounded Rectangle 5"/>
          <p:cNvSpPr/>
          <p:nvPr/>
        </p:nvSpPr>
        <p:spPr>
          <a:xfrm>
            <a:off x="847241" y="2067392"/>
            <a:ext cx="3086739" cy="2012488"/>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180"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50" normalizeH="0" baseline="0" noProof="0">
                <a:ln w="0"/>
                <a:solidFill>
                  <a:srgbClr val="0070C0"/>
                </a:solidFill>
                <a:effectLst>
                  <a:innerShdw blurRad="63500" dist="50800" dir="13500000">
                    <a:srgbClr val="000000">
                      <a:alpha val="50000"/>
                    </a:srgbClr>
                  </a:innerShdw>
                </a:effectLst>
                <a:uLnTx/>
                <a:uFillTx/>
                <a:latin typeface="Segoe UI Semilight"/>
                <a:ea typeface="+mn-ea"/>
                <a:cs typeface="+mn-cs"/>
              </a:rPr>
              <a:t>REALITY</a:t>
            </a:r>
          </a:p>
          <a:p>
            <a:pPr marL="0" marR="0" lvl="0" indent="0" algn="just" defTabSz="91418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150" normalizeH="0" baseline="0" noProof="0">
                <a:ln>
                  <a:noFill/>
                </a:ln>
                <a:solidFill>
                  <a:srgbClr val="FFFFFF">
                    <a:lumMod val="50000"/>
                  </a:srgbClr>
                </a:solidFill>
                <a:effectLst/>
                <a:uLnTx/>
                <a:uFillTx/>
                <a:latin typeface="Segoe UI Semilight"/>
                <a:ea typeface="+mn-ea"/>
                <a:cs typeface="+mn-cs"/>
              </a:rPr>
              <a:t>Users</a:t>
            </a:r>
            <a:r>
              <a:rPr kumimoji="0" lang="en-US" sz="1799" b="0" i="0" u="none" strike="noStrike" kern="1200" cap="none" spc="-150" normalizeH="0" baseline="0" noProof="0">
                <a:ln>
                  <a:noFill/>
                </a:ln>
                <a:solidFill>
                  <a:srgbClr val="FFFFFF">
                    <a:lumMod val="50000"/>
                  </a:srgbClr>
                </a:solidFill>
                <a:effectLst/>
                <a:uLnTx/>
                <a:uFillTx/>
                <a:latin typeface="Segoe UI Semilight"/>
                <a:ea typeface="+mn-ea"/>
                <a:cs typeface="+mn-cs"/>
              </a:rPr>
              <a:t> want to use personal devices for work</a:t>
            </a:r>
          </a:p>
          <a:p>
            <a:pPr marL="0" marR="0" lvl="0" indent="0" algn="just" defTabSz="91418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150" normalizeH="0" baseline="0" noProof="0">
                <a:ln>
                  <a:noFill/>
                </a:ln>
                <a:solidFill>
                  <a:srgbClr val="FFFFFF">
                    <a:lumMod val="50000"/>
                  </a:srgbClr>
                </a:solidFill>
                <a:effectLst/>
                <a:uLnTx/>
                <a:uFillTx/>
                <a:latin typeface="Segoe UI Semilight"/>
                <a:ea typeface="+mn-ea"/>
                <a:cs typeface="+mn-cs"/>
              </a:rPr>
              <a:t>IT</a:t>
            </a:r>
            <a:r>
              <a:rPr kumimoji="0" lang="en-US" sz="1799" b="0" i="0" u="none" strike="noStrike" kern="1200" cap="none" spc="-150" normalizeH="0" baseline="0" noProof="0">
                <a:ln>
                  <a:noFill/>
                </a:ln>
                <a:solidFill>
                  <a:srgbClr val="FFFFFF">
                    <a:lumMod val="50000"/>
                  </a:srgbClr>
                </a:solidFill>
                <a:effectLst/>
                <a:uLnTx/>
                <a:uFillTx/>
                <a:latin typeface="Segoe UI Semilight"/>
                <a:ea typeface="+mn-ea"/>
                <a:cs typeface="+mn-cs"/>
              </a:rPr>
              <a:t> wants to allow it</a:t>
            </a:r>
          </a:p>
          <a:p>
            <a:pPr marL="0" marR="0" lvl="0" indent="0" algn="just" defTabSz="91418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ounded Rectangle 6"/>
          <p:cNvSpPr/>
          <p:nvPr/>
        </p:nvSpPr>
        <p:spPr>
          <a:xfrm>
            <a:off x="8320915" y="2067393"/>
            <a:ext cx="3096423" cy="2012488"/>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180"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50" normalizeH="0" baseline="0" noProof="0">
                <a:ln w="0"/>
                <a:solidFill>
                  <a:srgbClr val="0070C0"/>
                </a:solidFill>
                <a:effectLst>
                  <a:innerShdw blurRad="63500" dist="50800" dir="13500000">
                    <a:srgbClr val="000000">
                      <a:alpha val="50000"/>
                    </a:srgbClr>
                  </a:innerShdw>
                </a:effectLst>
                <a:uLnTx/>
                <a:uFillTx/>
                <a:latin typeface="Segoe UI Semilight"/>
                <a:ea typeface="+mn-ea"/>
                <a:cs typeface="+mn-cs"/>
              </a:rPr>
              <a:t>SOLUTION</a:t>
            </a:r>
          </a:p>
          <a:p>
            <a:pPr marL="0" marR="0" lvl="0" indent="0" algn="just" defTabSz="91418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150" normalizeH="0" baseline="0" noProof="0">
                <a:ln>
                  <a:noFill/>
                </a:ln>
                <a:solidFill>
                  <a:srgbClr val="FFFFFF">
                    <a:lumMod val="50000"/>
                  </a:srgbClr>
                </a:solidFill>
                <a:effectLst/>
                <a:uLnTx/>
                <a:uFillTx/>
                <a:latin typeface="Segoe UI Semilight"/>
                <a:ea typeface="+mn-ea"/>
                <a:cs typeface="+mn-cs"/>
              </a:rPr>
              <a:t>Users</a:t>
            </a:r>
            <a:r>
              <a:rPr kumimoji="0" lang="en-US" sz="1799" b="0" i="0" u="none" strike="noStrike" kern="1200" cap="none" spc="-150" normalizeH="0" baseline="0" noProof="0">
                <a:ln>
                  <a:noFill/>
                </a:ln>
                <a:solidFill>
                  <a:srgbClr val="FFFFFF">
                    <a:lumMod val="50000"/>
                  </a:srgbClr>
                </a:solidFill>
                <a:effectLst/>
                <a:uLnTx/>
                <a:uFillTx/>
                <a:latin typeface="Segoe UI Semilight"/>
                <a:ea typeface="+mn-ea"/>
                <a:cs typeface="+mn-cs"/>
              </a:rPr>
              <a:t> enjoy productivity and control over their devices</a:t>
            </a:r>
          </a:p>
          <a:p>
            <a:pPr marL="0" marR="0" lvl="0" indent="0" algn="just" defTabSz="91418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150" normalizeH="0" baseline="0" noProof="0">
                <a:ln>
                  <a:noFill/>
                </a:ln>
                <a:solidFill>
                  <a:srgbClr val="FFFFFF">
                    <a:lumMod val="50000"/>
                  </a:srgbClr>
                </a:solidFill>
                <a:effectLst/>
                <a:uLnTx/>
                <a:uFillTx/>
                <a:latin typeface="Segoe UI Semilight"/>
                <a:ea typeface="+mn-ea"/>
                <a:cs typeface="+mn-cs"/>
              </a:rPr>
              <a:t>IT</a:t>
            </a:r>
            <a:r>
              <a:rPr kumimoji="0" lang="en-US" sz="1799" b="0" i="0" u="none" strike="noStrike" kern="1200" cap="none" spc="-150" normalizeH="0" baseline="0" noProof="0">
                <a:ln>
                  <a:noFill/>
                </a:ln>
                <a:solidFill>
                  <a:srgbClr val="FFFFFF">
                    <a:lumMod val="50000"/>
                  </a:srgbClr>
                </a:solidFill>
                <a:effectLst/>
                <a:uLnTx/>
                <a:uFillTx/>
                <a:latin typeface="Segoe UI Semilight"/>
                <a:ea typeface="+mn-ea"/>
                <a:cs typeface="+mn-cs"/>
              </a:rPr>
              <a:t> enjoys lightweight management and peace of mind</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5710" y="4606904"/>
            <a:ext cx="2846830" cy="1923276"/>
          </a:xfrm>
          <a:prstGeom prst="rect">
            <a:avLst/>
          </a:prstGeom>
        </p:spPr>
      </p:pic>
      <p:sp>
        <p:nvSpPr>
          <p:cNvPr id="12" name="TextBox 11"/>
          <p:cNvSpPr txBox="1"/>
          <p:nvPr/>
        </p:nvSpPr>
        <p:spPr>
          <a:xfrm>
            <a:off x="8190341" y="4455253"/>
            <a:ext cx="1044607" cy="646074"/>
          </a:xfrm>
          <a:prstGeom prst="rect">
            <a:avLst/>
          </a:prstGeom>
          <a:noFill/>
        </p:spPr>
        <p:txBody>
          <a:bodyPr wrap="squar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srgbClr val="353535"/>
                </a:solidFill>
                <a:effectLst/>
                <a:uLnTx/>
                <a:uFillTx/>
                <a:latin typeface="Segoe UI Semilight"/>
                <a:ea typeface="+mn-ea"/>
                <a:cs typeface="+mn-cs"/>
              </a:rPr>
              <a:t>IT Admin</a:t>
            </a:r>
          </a:p>
        </p:txBody>
      </p:sp>
      <p:sp>
        <p:nvSpPr>
          <p:cNvPr id="13" name="TextBox 12"/>
          <p:cNvSpPr txBox="1"/>
          <p:nvPr/>
        </p:nvSpPr>
        <p:spPr>
          <a:xfrm>
            <a:off x="10440856" y="4422313"/>
            <a:ext cx="638059" cy="374695"/>
          </a:xfrm>
          <a:prstGeom prst="rect">
            <a:avLst/>
          </a:prstGeom>
          <a:noFill/>
        </p:spPr>
        <p:txBody>
          <a:bodyPr wrap="non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srgbClr val="353535"/>
                </a:solidFill>
                <a:effectLst/>
                <a:uLnTx/>
                <a:uFillTx/>
                <a:latin typeface="Segoe UI Semilight"/>
                <a:ea typeface="+mn-ea"/>
                <a:cs typeface="+mn-cs"/>
              </a:rPr>
              <a:t>User</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4493" y="4222298"/>
            <a:ext cx="1809022" cy="1885191"/>
          </a:xfrm>
          <a:prstGeom prst="rect">
            <a:avLst/>
          </a:prstGeom>
        </p:spPr>
      </p:pic>
      <p:sp>
        <p:nvSpPr>
          <p:cNvPr id="16" name="Rectangle 15"/>
          <p:cNvSpPr/>
          <p:nvPr/>
        </p:nvSpPr>
        <p:spPr>
          <a:xfrm rot="1765039">
            <a:off x="6577339" y="4824436"/>
            <a:ext cx="506942" cy="192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18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srgbClr val="353535"/>
                </a:solidFill>
                <a:effectLst/>
                <a:uLnTx/>
                <a:uFillTx/>
                <a:latin typeface="Segoe UI Semilight"/>
                <a:ea typeface="+mn-ea"/>
                <a:cs typeface="+mn-cs"/>
              </a:rPr>
              <a:t>PIN</a:t>
            </a: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3860" y="4064438"/>
            <a:ext cx="922009" cy="2424419"/>
          </a:xfrm>
          <a:prstGeom prst="rect">
            <a:avLst/>
          </a:prstGeom>
        </p:spPr>
      </p:pic>
      <p:sp>
        <p:nvSpPr>
          <p:cNvPr id="4" name="Rounded Rectangle 3"/>
          <p:cNvSpPr/>
          <p:nvPr/>
        </p:nvSpPr>
        <p:spPr>
          <a:xfrm>
            <a:off x="4555676" y="2067392"/>
            <a:ext cx="3143543" cy="2012488"/>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180"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50" normalizeH="0" baseline="0" noProof="0">
                <a:ln w="0"/>
                <a:solidFill>
                  <a:srgbClr val="0070C0"/>
                </a:solidFill>
                <a:effectLst>
                  <a:innerShdw blurRad="63500" dist="50800" dir="13500000">
                    <a:srgbClr val="000000">
                      <a:alpha val="50000"/>
                    </a:srgbClr>
                  </a:innerShdw>
                </a:effectLst>
                <a:uLnTx/>
                <a:uFillTx/>
                <a:latin typeface="Segoe UI Semilight"/>
                <a:ea typeface="+mn-ea"/>
                <a:cs typeface="+mn-cs"/>
              </a:rPr>
              <a:t>PROBLEM</a:t>
            </a:r>
          </a:p>
          <a:p>
            <a:pPr marL="0" marR="0" lvl="0" indent="0" algn="just" defTabSz="91418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150" normalizeH="0" baseline="0" noProof="0">
                <a:ln>
                  <a:noFill/>
                </a:ln>
                <a:solidFill>
                  <a:srgbClr val="FFFFFF">
                    <a:lumMod val="50000"/>
                  </a:srgbClr>
                </a:solidFill>
                <a:effectLst/>
                <a:uLnTx/>
                <a:uFillTx/>
                <a:latin typeface="Segoe UI Semilight"/>
                <a:ea typeface="+mn-ea"/>
                <a:cs typeface="+mn-cs"/>
              </a:rPr>
              <a:t>Users</a:t>
            </a:r>
            <a:r>
              <a:rPr kumimoji="0" lang="en-US" sz="1799" b="0" i="0" u="none" strike="noStrike" kern="1200" cap="none" spc="-150" normalizeH="0" baseline="0" noProof="0">
                <a:ln>
                  <a:noFill/>
                </a:ln>
                <a:solidFill>
                  <a:srgbClr val="FFFFFF">
                    <a:lumMod val="50000"/>
                  </a:srgbClr>
                </a:solidFill>
                <a:effectLst/>
                <a:uLnTx/>
                <a:uFillTx/>
                <a:latin typeface="Segoe UI Semilight"/>
                <a:ea typeface="+mn-ea"/>
                <a:cs typeface="+mn-cs"/>
              </a:rPr>
              <a:t> choose between productivity and losing control over devices</a:t>
            </a:r>
          </a:p>
          <a:p>
            <a:pPr marL="0" marR="0" lvl="0" indent="0" algn="just" defTabSz="91418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150" normalizeH="0" baseline="0" noProof="0">
                <a:ln>
                  <a:noFill/>
                </a:ln>
                <a:solidFill>
                  <a:srgbClr val="FFFFFF">
                    <a:lumMod val="50000"/>
                  </a:srgbClr>
                </a:solidFill>
                <a:effectLst/>
                <a:uLnTx/>
                <a:uFillTx/>
                <a:latin typeface="Segoe UI Semilight"/>
                <a:ea typeface="+mn-ea"/>
                <a:cs typeface="+mn-cs"/>
              </a:rPr>
              <a:t>IT</a:t>
            </a:r>
            <a:r>
              <a:rPr kumimoji="0" lang="en-US" sz="1799" b="0" i="0" u="none" strike="noStrike" kern="1200" cap="none" spc="-150" normalizeH="0" baseline="0" noProof="0">
                <a:ln>
                  <a:noFill/>
                </a:ln>
                <a:solidFill>
                  <a:srgbClr val="FFFFFF">
                    <a:lumMod val="50000"/>
                  </a:srgbClr>
                </a:solidFill>
                <a:effectLst/>
                <a:uLnTx/>
                <a:uFillTx/>
                <a:latin typeface="Segoe UI Semilight"/>
                <a:ea typeface="+mn-ea"/>
                <a:cs typeface="+mn-cs"/>
              </a:rPr>
              <a:t> has to deal with heavyweight management and privacy issues</a:t>
            </a:r>
          </a:p>
        </p:txBody>
      </p:sp>
    </p:spTree>
    <p:extLst>
      <p:ext uri="{BB962C8B-B14F-4D97-AF65-F5344CB8AC3E}">
        <p14:creationId xmlns:p14="http://schemas.microsoft.com/office/powerpoint/2010/main" val="1386062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p:bldP spid="13" grpId="0"/>
      <p:bldP spid="16"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a:rPr>
              <a:t>How is </a:t>
            </a:r>
            <a:r>
              <a:rPr lang="en-US" spc="0" dirty="0">
                <a:ln w="0"/>
                <a:solidFill>
                  <a:schemeClr val="accent1"/>
                </a:solidFill>
                <a:effectLst>
                  <a:outerShdw blurRad="38100" dist="25400" dir="5400000" algn="ctr" rotWithShape="0">
                    <a:srgbClr val="6E747A">
                      <a:alpha val="43000"/>
                    </a:srgbClr>
                  </a:outerShdw>
                </a:effectLst>
                <a:latin typeface="Segoe UI Light"/>
              </a:rPr>
              <a:t>MAM</a:t>
            </a:r>
            <a:r>
              <a:rPr lang="en-US" dirty="0">
                <a:latin typeface="Segoe UI Light"/>
              </a:rPr>
              <a:t> different from WIP?</a:t>
            </a:r>
          </a:p>
        </p:txBody>
      </p:sp>
      <p:graphicFrame>
        <p:nvGraphicFramePr>
          <p:cNvPr id="3" name="Diagram 2"/>
          <p:cNvGraphicFramePr/>
          <p:nvPr>
            <p:extLst>
              <p:ext uri="{D42A27DB-BD31-4B8C-83A1-F6EECF244321}">
                <p14:modId xmlns:p14="http://schemas.microsoft.com/office/powerpoint/2010/main" val="3378552704"/>
              </p:ext>
            </p:extLst>
          </p:nvPr>
        </p:nvGraphicFramePr>
        <p:xfrm>
          <a:off x="2950564" y="1692023"/>
          <a:ext cx="5603362" cy="4921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93326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hlinkClick r:id="" action="ppaction://noaction"/>
          </p:cNvPr>
          <p:cNvSpPr/>
          <p:nvPr>
            <p:custDataLst>
              <p:tags r:id="rId1"/>
            </p:custDataLst>
          </p:nvPr>
        </p:nvSpPr>
        <p:spPr>
          <a:xfrm>
            <a:off x="2733376" y="2273166"/>
            <a:ext cx="9010169" cy="1443347"/>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Supported  on phones and desktop</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Offers corporate data security on personal devices</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Uses Windows Information Protection policies to protect corporate data</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Integrated with Azure Active Directory</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Consistent admin and user experience as Intune MAM for iOS/Android</a:t>
            </a:r>
          </a:p>
        </p:txBody>
      </p:sp>
      <p:sp>
        <p:nvSpPr>
          <p:cNvPr id="2" name="Title 1"/>
          <p:cNvSpPr>
            <a:spLocks noGrp="1"/>
          </p:cNvSpPr>
          <p:nvPr>
            <p:ph type="title"/>
          </p:nvPr>
        </p:nvSpPr>
        <p:spPr/>
        <p:txBody>
          <a:bodyPr/>
          <a:lstStyle/>
          <a:p>
            <a:r>
              <a:rPr lang="en-US" dirty="0"/>
              <a:t>Mobile Application Management (</a:t>
            </a:r>
            <a:r>
              <a:rPr lang="en-US" spc="0" dirty="0">
                <a:ln w="0"/>
                <a:solidFill>
                  <a:schemeClr val="accent1"/>
                </a:solidFill>
                <a:effectLst>
                  <a:outerShdw blurRad="38100" dist="25400" dir="5400000" algn="ctr" rotWithShape="0">
                    <a:srgbClr val="6E747A">
                      <a:alpha val="43000"/>
                    </a:srgbClr>
                  </a:outerShdw>
                </a:effectLst>
              </a:rPr>
              <a:t>MAM</a:t>
            </a:r>
            <a:r>
              <a:rPr lang="en-US" dirty="0"/>
              <a:t>) for Windows</a:t>
            </a:r>
          </a:p>
        </p:txBody>
      </p:sp>
      <p:sp>
        <p:nvSpPr>
          <p:cNvPr id="20" name="Rectangle 19">
            <a:hlinkClick r:id="" action="ppaction://noaction"/>
          </p:cNvPr>
          <p:cNvSpPr/>
          <p:nvPr>
            <p:custDataLst>
              <p:tags r:id="rId2"/>
            </p:custDataLst>
          </p:nvPr>
        </p:nvSpPr>
        <p:spPr>
          <a:xfrm>
            <a:off x="520701" y="2273166"/>
            <a:ext cx="1965232" cy="144334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Overview</a:t>
            </a:r>
          </a:p>
        </p:txBody>
      </p:sp>
      <p:sp>
        <p:nvSpPr>
          <p:cNvPr id="8" name="Title 1"/>
          <p:cNvSpPr txBox="1">
            <a:spLocks/>
          </p:cNvSpPr>
          <p:nvPr/>
        </p:nvSpPr>
        <p:spPr>
          <a:xfrm>
            <a:off x="270759" y="811573"/>
            <a:ext cx="11652805" cy="399711"/>
          </a:xfrm>
          <a:prstGeom prst="rect">
            <a:avLst/>
          </a:prstGeom>
        </p:spPr>
        <p:txBody>
          <a:bodyPr vert="horz" wrap="square" lIns="146304" tIns="91440" rIns="146304" bIns="91440" rtlCol="0" anchor="t">
            <a:noAutofit/>
          </a:bodyPr>
          <a:lstStyle>
            <a:lvl1pPr algn="l" defTabSz="914163"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63" rtl="0" eaLnBrk="1" fontAlgn="auto" latinLnBrk="0" hangingPunct="1">
              <a:lnSpc>
                <a:spcPct val="90000"/>
              </a:lnSpc>
              <a:spcBef>
                <a:spcPct val="0"/>
              </a:spcBef>
              <a:spcAft>
                <a:spcPts val="0"/>
              </a:spcAft>
              <a:buClrTx/>
              <a:buSzTx/>
              <a:buFontTx/>
              <a:buNone/>
              <a:tabLst/>
              <a:defRPr/>
            </a:pPr>
            <a:endParaRPr kumimoji="0" lang="en-GB" sz="20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7" name="Rectangle 6">
            <a:hlinkClick r:id="" action="ppaction://noaction"/>
          </p:cNvPr>
          <p:cNvSpPr/>
          <p:nvPr>
            <p:custDataLst>
              <p:tags r:id="rId3"/>
            </p:custDataLst>
          </p:nvPr>
        </p:nvSpPr>
        <p:spPr>
          <a:xfrm>
            <a:off x="520701" y="4069188"/>
            <a:ext cx="1965232" cy="134413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Supported Policies</a:t>
            </a:r>
          </a:p>
        </p:txBody>
      </p:sp>
      <p:sp>
        <p:nvSpPr>
          <p:cNvPr id="9" name="Rectangle 8">
            <a:hlinkClick r:id="" action="ppaction://noaction"/>
          </p:cNvPr>
          <p:cNvSpPr/>
          <p:nvPr>
            <p:custDataLst>
              <p:tags r:id="rId4"/>
            </p:custDataLst>
          </p:nvPr>
        </p:nvSpPr>
        <p:spPr>
          <a:xfrm>
            <a:off x="2733377" y="4069188"/>
            <a:ext cx="9010169" cy="1344134"/>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Support for Enterprise Cloud &amp; On-Premise resources </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Copy/paste protection</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Device Pin Policy</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Selective wipe</a:t>
            </a:r>
          </a:p>
        </p:txBody>
      </p:sp>
    </p:spTree>
    <p:extLst>
      <p:ext uri="{BB962C8B-B14F-4D97-AF65-F5344CB8AC3E}">
        <p14:creationId xmlns:p14="http://schemas.microsoft.com/office/powerpoint/2010/main" val="27876044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hlinkClick r:id="" action="ppaction://noaction"/>
          </p:cNvPr>
          <p:cNvSpPr/>
          <p:nvPr>
            <p:custDataLst>
              <p:tags r:id="rId1"/>
            </p:custDataLst>
          </p:nvPr>
        </p:nvSpPr>
        <p:spPr>
          <a:xfrm>
            <a:off x="2662557" y="1735725"/>
            <a:ext cx="9007823" cy="2172887"/>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9" tIns="45674" rIns="68509" bIns="45674" rtlCol="0" anchor="t"/>
          <a:lstStyle/>
          <a:p>
            <a:pPr marL="0" marR="0" lvl="0" indent="0" algn="l" defTabSz="913429" rtl="0" eaLnBrk="1" fontAlgn="base" latinLnBrk="0" hangingPunct="1">
              <a:lnSpc>
                <a:spcPct val="100000"/>
              </a:lnSpc>
              <a:spcBef>
                <a:spcPct val="0"/>
              </a:spcBef>
              <a:spcAft>
                <a:spcPts val="600"/>
              </a:spcAft>
              <a:buClrTx/>
              <a:buSzTx/>
              <a:buFontTx/>
              <a:buNone/>
              <a:tabLst/>
              <a:defRPr/>
            </a:pPr>
            <a:r>
              <a:rPr kumimoji="0" lang="en-US" sz="1500" b="1" i="0" u="none" strike="noStrike" kern="1200" cap="none" spc="0" normalizeH="0" baseline="0" noProof="0" dirty="0">
                <a:ln>
                  <a:noFill/>
                </a:ln>
                <a:solidFill>
                  <a:srgbClr val="505050">
                    <a:lumMod val="75000"/>
                  </a:srgbClr>
                </a:solidFill>
                <a:effectLst/>
                <a:uLnTx/>
                <a:uFillTx/>
                <a:latin typeface="Segoe UI"/>
                <a:ea typeface="+mn-ea"/>
                <a:cs typeface="+mn-cs"/>
              </a:rPr>
              <a:t>Hardware</a:t>
            </a:r>
          </a:p>
          <a:p>
            <a:pPr marL="285664" marR="0" lvl="0" indent="-285664" algn="l" defTabSz="913429"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rPr>
              <a:t>Windows 10 supported desktop/tablet/laptop</a:t>
            </a:r>
          </a:p>
          <a:p>
            <a:pPr marL="285664" marR="0" lvl="0" indent="-285664" algn="l" defTabSz="913429"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rPr>
              <a:t>Windows 10 Mobile</a:t>
            </a:r>
          </a:p>
          <a:p>
            <a:pPr marL="0" marR="0" lvl="0" indent="0" algn="l" defTabSz="913429" rtl="0" eaLnBrk="1" fontAlgn="base" latinLnBrk="0" hangingPunct="1">
              <a:lnSpc>
                <a:spcPct val="100000"/>
              </a:lnSpc>
              <a:spcBef>
                <a:spcPct val="0"/>
              </a:spcBef>
              <a:spcAft>
                <a:spcPts val="600"/>
              </a:spcAft>
              <a:buClrTx/>
              <a:buSzTx/>
              <a:buFontTx/>
              <a:buNone/>
              <a:tabLst/>
              <a:defRPr/>
            </a:pPr>
            <a:r>
              <a:rPr kumimoji="0" lang="en-US" sz="1500" b="1" i="0" u="none" strike="noStrike" kern="1200" cap="none" spc="0" normalizeH="0" baseline="0" noProof="0" dirty="0">
                <a:ln>
                  <a:noFill/>
                </a:ln>
                <a:solidFill>
                  <a:srgbClr val="505050">
                    <a:lumMod val="75000"/>
                  </a:srgbClr>
                </a:solidFill>
                <a:effectLst/>
                <a:uLnTx/>
                <a:uFillTx/>
                <a:latin typeface="Segoe UI"/>
                <a:ea typeface="+mn-ea"/>
                <a:cs typeface="+mn-cs"/>
              </a:rPr>
              <a:t>Software</a:t>
            </a:r>
          </a:p>
          <a:p>
            <a:pPr marL="285664" marR="0" lvl="0" indent="-285664" algn="l" defTabSz="913429"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rPr>
              <a:t>Client Operating System – Windows 10 1703 (Creators Update)</a:t>
            </a:r>
          </a:p>
          <a:p>
            <a:pPr marL="285664" marR="0" lvl="0" indent="-285664" algn="l" defTabSz="913429"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rPr>
              <a:t>Azure Active Directory Premium </a:t>
            </a:r>
          </a:p>
          <a:p>
            <a:pPr marL="285664" marR="0" lvl="0" indent="-285664" algn="l" defTabSz="913429"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rPr>
              <a:t>Intune MAM Service</a:t>
            </a:r>
          </a:p>
          <a:p>
            <a:pPr marL="0" marR="0" lvl="0" indent="0" algn="l" defTabSz="913429" rtl="0" eaLnBrk="1" fontAlgn="base" latinLnBrk="0" hangingPunct="1">
              <a:lnSpc>
                <a:spcPct val="100000"/>
              </a:lnSpc>
              <a:spcBef>
                <a:spcPct val="0"/>
              </a:spcBef>
              <a:spcAft>
                <a:spcPts val="60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3429" rtl="0" eaLnBrk="1" fontAlgn="base" latinLnBrk="0" hangingPunct="1">
              <a:lnSpc>
                <a:spcPct val="100000"/>
              </a:lnSpc>
              <a:spcBef>
                <a:spcPct val="0"/>
              </a:spcBef>
              <a:spcAft>
                <a:spcPts val="60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a:p>
            <a:pPr marL="285664" marR="0" lvl="0" indent="-285664" algn="l" defTabSz="913429"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srgbClr val="505050">
                  <a:lumMod val="75000"/>
                </a:srgbClr>
              </a:solidFill>
              <a:effectLst/>
              <a:uLnTx/>
              <a:uFillTx/>
              <a:latin typeface="Segoe UI"/>
              <a:ea typeface="+mn-ea"/>
              <a:cs typeface="+mn-cs"/>
            </a:endParaRPr>
          </a:p>
        </p:txBody>
      </p:sp>
      <p:sp>
        <p:nvSpPr>
          <p:cNvPr id="2" name="Title 1"/>
          <p:cNvSpPr>
            <a:spLocks noGrp="1"/>
          </p:cNvSpPr>
          <p:nvPr>
            <p:ph type="title"/>
          </p:nvPr>
        </p:nvSpPr>
        <p:spPr/>
        <p:txBody>
          <a:bodyPr/>
          <a:lstStyle/>
          <a:p>
            <a:r>
              <a:rPr lang="en-US"/>
              <a:t>Mobile Application Management (MAM) for Windows</a:t>
            </a:r>
          </a:p>
        </p:txBody>
      </p:sp>
      <p:sp>
        <p:nvSpPr>
          <p:cNvPr id="20" name="Rectangle 19">
            <a:hlinkClick r:id="" action="ppaction://noaction"/>
          </p:cNvPr>
          <p:cNvSpPr/>
          <p:nvPr>
            <p:custDataLst>
              <p:tags r:id="rId2"/>
            </p:custDataLst>
          </p:nvPr>
        </p:nvSpPr>
        <p:spPr>
          <a:xfrm>
            <a:off x="522153" y="1735725"/>
            <a:ext cx="1964720" cy="217288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9" tIns="45674" rIns="68509" bIns="45674" rtlCol="0" anchor="ctr"/>
          <a:lstStyle/>
          <a:p>
            <a:pPr marL="0" marR="0" lvl="0" indent="0" algn="ctr" defTabSz="914089"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Requirements</a:t>
            </a:r>
          </a:p>
        </p:txBody>
      </p:sp>
      <p:sp>
        <p:nvSpPr>
          <p:cNvPr id="8" name="Title 1"/>
          <p:cNvSpPr txBox="1">
            <a:spLocks/>
          </p:cNvSpPr>
          <p:nvPr/>
        </p:nvSpPr>
        <p:spPr>
          <a:xfrm>
            <a:off x="272277" y="812256"/>
            <a:ext cx="11649770" cy="399607"/>
          </a:xfrm>
          <a:prstGeom prst="rect">
            <a:avLst/>
          </a:prstGeom>
        </p:spPr>
        <p:txBody>
          <a:bodyPr vert="horz" wrap="square" lIns="146266" tIns="91416" rIns="146266" bIns="91416" rtlCol="0" anchor="t">
            <a:noAutofit/>
          </a:bodyPr>
          <a:lstStyle>
            <a:lvl1pPr algn="l" defTabSz="914163"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63" rtl="0" eaLnBrk="1" fontAlgn="auto" latinLnBrk="0" hangingPunct="1">
              <a:lnSpc>
                <a:spcPct val="90000"/>
              </a:lnSpc>
              <a:spcBef>
                <a:spcPct val="0"/>
              </a:spcBef>
              <a:spcAft>
                <a:spcPts val="0"/>
              </a:spcAft>
              <a:buClrTx/>
              <a:buSzTx/>
              <a:buFontTx/>
              <a:buNone/>
              <a:tabLst/>
              <a:defRPr/>
            </a:pPr>
            <a:endParaRPr kumimoji="0" lang="en-GB" sz="1999"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0" name="Rectangle 9">
            <a:hlinkClick r:id="" action="ppaction://noaction"/>
          </p:cNvPr>
          <p:cNvSpPr/>
          <p:nvPr>
            <p:custDataLst>
              <p:tags r:id="rId3"/>
            </p:custDataLst>
          </p:nvPr>
        </p:nvSpPr>
        <p:spPr>
          <a:xfrm>
            <a:off x="522153" y="4283325"/>
            <a:ext cx="1965232" cy="19586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Supported Apps</a:t>
            </a:r>
          </a:p>
        </p:txBody>
      </p:sp>
      <p:sp>
        <p:nvSpPr>
          <p:cNvPr id="11" name="Rectangle 10">
            <a:hlinkClick r:id="" action="ppaction://noaction"/>
          </p:cNvPr>
          <p:cNvSpPr/>
          <p:nvPr>
            <p:custDataLst>
              <p:tags r:id="rId4"/>
            </p:custDataLst>
          </p:nvPr>
        </p:nvSpPr>
        <p:spPr>
          <a:xfrm>
            <a:off x="2660211" y="4283325"/>
            <a:ext cx="9010169" cy="1958682"/>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Support for both MAM &amp; MDM</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WIP enlightened apps: </a:t>
            </a: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Can differentiate between work and personal (e.g. Office 365 Pro Plus 2016 or Office Mobile)</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WIP aware apps: </a:t>
            </a: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Signal to OS that they do not handle personal data and it is safe to encrypt their data  </a:t>
            </a:r>
          </a:p>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Supported via MDM only</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Unenlightened apps</a:t>
            </a:r>
          </a:p>
        </p:txBody>
      </p:sp>
    </p:spTree>
    <p:extLst>
      <p:ext uri="{BB962C8B-B14F-4D97-AF65-F5344CB8AC3E}">
        <p14:creationId xmlns:p14="http://schemas.microsoft.com/office/powerpoint/2010/main" val="36377696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Mobile Application Management (MAM) for Windows</a:t>
            </a:r>
          </a:p>
        </p:txBody>
      </p:sp>
      <p:sp>
        <p:nvSpPr>
          <p:cNvPr id="8" name="Title 1"/>
          <p:cNvSpPr txBox="1">
            <a:spLocks/>
          </p:cNvSpPr>
          <p:nvPr/>
        </p:nvSpPr>
        <p:spPr>
          <a:xfrm>
            <a:off x="272277" y="812256"/>
            <a:ext cx="11649770" cy="399607"/>
          </a:xfrm>
          <a:prstGeom prst="rect">
            <a:avLst/>
          </a:prstGeom>
        </p:spPr>
        <p:txBody>
          <a:bodyPr vert="horz" wrap="square" lIns="146266" tIns="91416" rIns="146266" bIns="91416" rtlCol="0" anchor="t">
            <a:noAutofit/>
          </a:bodyPr>
          <a:lstStyle>
            <a:lvl1pPr algn="l" defTabSz="914163"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63" rtl="0" eaLnBrk="1" fontAlgn="auto" latinLnBrk="0" hangingPunct="1">
              <a:lnSpc>
                <a:spcPct val="90000"/>
              </a:lnSpc>
              <a:spcBef>
                <a:spcPct val="0"/>
              </a:spcBef>
              <a:spcAft>
                <a:spcPts val="0"/>
              </a:spcAft>
              <a:buClrTx/>
              <a:buSzTx/>
              <a:buFontTx/>
              <a:buNone/>
              <a:tabLst/>
              <a:defRPr/>
            </a:pPr>
            <a:endParaRPr kumimoji="0" lang="en-GB" sz="1999"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7" name="Rectangle 6">
            <a:hlinkClick r:id="" action="ppaction://noaction"/>
          </p:cNvPr>
          <p:cNvSpPr/>
          <p:nvPr>
            <p:custDataLst>
              <p:tags r:id="rId1"/>
            </p:custDataLst>
          </p:nvPr>
        </p:nvSpPr>
        <p:spPr>
          <a:xfrm>
            <a:off x="428753" y="4086810"/>
            <a:ext cx="1964720" cy="134378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9" tIns="45674" rIns="68509" bIns="45674" rtlCol="0" anchor="ctr"/>
          <a:lstStyle/>
          <a:p>
            <a:pPr marL="0" marR="0" lvl="0" indent="0" algn="ctr" defTabSz="914089"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Supported Policies</a:t>
            </a:r>
          </a:p>
        </p:txBody>
      </p:sp>
      <p:sp>
        <p:nvSpPr>
          <p:cNvPr id="9" name="Rectangle 8">
            <a:hlinkClick r:id="" action="ppaction://noaction"/>
          </p:cNvPr>
          <p:cNvSpPr/>
          <p:nvPr>
            <p:custDataLst>
              <p:tags r:id="rId2"/>
            </p:custDataLst>
          </p:nvPr>
        </p:nvSpPr>
        <p:spPr>
          <a:xfrm>
            <a:off x="2554084" y="4076748"/>
            <a:ext cx="9007823" cy="1343784"/>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9" tIns="45674" rIns="68509" bIns="45674" rtlCol="0" anchor="ctr"/>
          <a:lstStyle/>
          <a:p>
            <a:pPr marL="285664" marR="0" lvl="0" indent="-285664" algn="l" defTabSz="913429"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Support for Enterprise Cloud &amp; On-Premise resources </a:t>
            </a:r>
          </a:p>
          <a:p>
            <a:pPr marL="285664" marR="0" lvl="0" indent="-285664" algn="l" defTabSz="913429"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Copy/paste protection</a:t>
            </a:r>
          </a:p>
          <a:p>
            <a:pPr marL="285664" marR="0" lvl="0" indent="-285664" algn="l" defTabSz="913429"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Device Pin Policy</a:t>
            </a:r>
          </a:p>
          <a:p>
            <a:pPr marL="285664" marR="0" lvl="0" indent="-285664" algn="l" defTabSz="913429"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Selective wipe</a:t>
            </a:r>
          </a:p>
        </p:txBody>
      </p:sp>
      <p:sp>
        <p:nvSpPr>
          <p:cNvPr id="12" name="Rectangle 11">
            <a:hlinkClick r:id="" action="ppaction://noaction"/>
          </p:cNvPr>
          <p:cNvSpPr/>
          <p:nvPr>
            <p:custDataLst>
              <p:tags r:id="rId3"/>
            </p:custDataLst>
          </p:nvPr>
        </p:nvSpPr>
        <p:spPr>
          <a:xfrm>
            <a:off x="430587" y="2095937"/>
            <a:ext cx="1965232" cy="162932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Supported Apps</a:t>
            </a:r>
          </a:p>
        </p:txBody>
      </p:sp>
      <p:sp>
        <p:nvSpPr>
          <p:cNvPr id="14" name="Rectangle 13">
            <a:hlinkClick r:id="" action="ppaction://noaction"/>
          </p:cNvPr>
          <p:cNvSpPr/>
          <p:nvPr>
            <p:custDataLst>
              <p:tags r:id="rId4"/>
            </p:custDataLst>
          </p:nvPr>
        </p:nvSpPr>
        <p:spPr>
          <a:xfrm>
            <a:off x="2554084" y="2048542"/>
            <a:ext cx="9010169" cy="1676717"/>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Support for both MAM &amp; MDM</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WIP enlightened apps: </a:t>
            </a: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Can differentiate between work and personal</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WIP aware apps: </a:t>
            </a: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Signal to OS that they do not handle personal data and it is safe to encrypt their data  </a:t>
            </a:r>
          </a:p>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rPr>
              <a:t>Supported via MDM only</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rPr>
              <a:t>Unenlightened apps</a:t>
            </a:r>
          </a:p>
        </p:txBody>
      </p:sp>
    </p:spTree>
    <p:extLst>
      <p:ext uri="{BB962C8B-B14F-4D97-AF65-F5344CB8AC3E}">
        <p14:creationId xmlns:p14="http://schemas.microsoft.com/office/powerpoint/2010/main" val="27883425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M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9167" y="26730"/>
            <a:ext cx="11295593" cy="6829893"/>
          </a:xfrm>
          <a:prstGeom prst="rect">
            <a:avLst/>
          </a:prstGeom>
        </p:spPr>
      </p:pic>
    </p:spTree>
    <p:extLst>
      <p:ext uri="{BB962C8B-B14F-4D97-AF65-F5344CB8AC3E}">
        <p14:creationId xmlns:p14="http://schemas.microsoft.com/office/powerpoint/2010/main" val="49939449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schemeClr>
                </a:solidFill>
              </a:rPr>
              <a:t>New </a:t>
            </a:r>
            <a:r>
              <a:rPr lang="en-US" spc="0" dirty="0">
                <a:ln w="0"/>
                <a:solidFill>
                  <a:schemeClr val="accent1"/>
                </a:solidFill>
                <a:effectLst>
                  <a:outerShdw blurRad="38100" dist="25400" dir="5400000" algn="ctr" rotWithShape="0">
                    <a:srgbClr val="6E747A">
                      <a:alpha val="43000"/>
                    </a:srgbClr>
                  </a:outerShdw>
                </a:effectLst>
              </a:rPr>
              <a:t>MDM</a:t>
            </a:r>
            <a:r>
              <a:rPr lang="en-US" dirty="0">
                <a:solidFill>
                  <a:schemeClr val="tx1">
                    <a:lumMod val="75000"/>
                  </a:schemeClr>
                </a:solidFill>
              </a:rPr>
              <a:t> Capabilities</a:t>
            </a:r>
          </a:p>
        </p:txBody>
      </p:sp>
      <p:sp>
        <p:nvSpPr>
          <p:cNvPr id="8" name="Title 1"/>
          <p:cNvSpPr txBox="1">
            <a:spLocks/>
          </p:cNvSpPr>
          <p:nvPr/>
        </p:nvSpPr>
        <p:spPr>
          <a:xfrm>
            <a:off x="272277" y="812256"/>
            <a:ext cx="11649770" cy="399607"/>
          </a:xfrm>
          <a:prstGeom prst="rect">
            <a:avLst/>
          </a:prstGeom>
        </p:spPr>
        <p:txBody>
          <a:bodyPr vert="horz" wrap="square" lIns="146266" tIns="91416" rIns="146266" bIns="91416" rtlCol="0" anchor="t">
            <a:noAutofit/>
          </a:bodyPr>
          <a:lstStyle>
            <a:lvl1pPr algn="l" defTabSz="914163"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63" rtl="0" eaLnBrk="1" fontAlgn="auto" latinLnBrk="0" hangingPunct="1">
              <a:lnSpc>
                <a:spcPct val="90000"/>
              </a:lnSpc>
              <a:spcBef>
                <a:spcPct val="0"/>
              </a:spcBef>
              <a:spcAft>
                <a:spcPts val="0"/>
              </a:spcAft>
              <a:buClrTx/>
              <a:buSzTx/>
              <a:buFontTx/>
              <a:buNone/>
              <a:tabLst/>
              <a:defRPr/>
            </a:pPr>
            <a:endParaRPr kumimoji="0" lang="en-GB" sz="1999"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2" name="Rectangle 11">
            <a:hlinkClick r:id="" action="ppaction://noaction"/>
          </p:cNvPr>
          <p:cNvSpPr/>
          <p:nvPr>
            <p:custDataLst>
              <p:tags r:id="rId1"/>
            </p:custDataLst>
          </p:nvPr>
        </p:nvSpPr>
        <p:spPr>
          <a:xfrm>
            <a:off x="430587" y="2314865"/>
            <a:ext cx="1965232" cy="670382"/>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CleanPC CSP</a:t>
            </a:r>
          </a:p>
        </p:txBody>
      </p:sp>
      <p:sp>
        <p:nvSpPr>
          <p:cNvPr id="14" name="Rectangle 13">
            <a:hlinkClick r:id="" action="ppaction://noaction"/>
          </p:cNvPr>
          <p:cNvSpPr/>
          <p:nvPr>
            <p:custDataLst>
              <p:tags r:id="rId2"/>
            </p:custDataLst>
          </p:nvPr>
        </p:nvSpPr>
        <p:spPr>
          <a:xfrm>
            <a:off x="2554084" y="2267470"/>
            <a:ext cx="9010169" cy="717777"/>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505050">
                    <a:lumMod val="75000"/>
                  </a:srgbClr>
                </a:solidFill>
                <a:effectLst/>
                <a:uLnTx/>
                <a:uFillTx/>
                <a:latin typeface="Segoe UI"/>
                <a:ea typeface="+mn-ea"/>
                <a:cs typeface="+mn-cs"/>
              </a:rPr>
              <a:t>allows removal of user-installed and pre-installed applications, with the option to persist user data</a:t>
            </a:r>
            <a:endPar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endParaRPr>
          </a:p>
        </p:txBody>
      </p:sp>
      <p:sp>
        <p:nvSpPr>
          <p:cNvPr id="10" name="Rectangle 9">
            <a:hlinkClick r:id="" action="ppaction://noaction"/>
          </p:cNvPr>
          <p:cNvSpPr/>
          <p:nvPr>
            <p:custDataLst>
              <p:tags r:id="rId3"/>
            </p:custDataLst>
          </p:nvPr>
        </p:nvSpPr>
        <p:spPr>
          <a:xfrm>
            <a:off x="430587" y="3204900"/>
            <a:ext cx="1965232" cy="670382"/>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BitLocker CSP</a:t>
            </a:r>
          </a:p>
        </p:txBody>
      </p:sp>
      <p:sp>
        <p:nvSpPr>
          <p:cNvPr id="11" name="Rectangle 10">
            <a:hlinkClick r:id="" action="ppaction://noaction"/>
          </p:cNvPr>
          <p:cNvSpPr/>
          <p:nvPr>
            <p:custDataLst>
              <p:tags r:id="rId4"/>
            </p:custDataLst>
          </p:nvPr>
        </p:nvSpPr>
        <p:spPr>
          <a:xfrm>
            <a:off x="2554084" y="3081615"/>
            <a:ext cx="9010169" cy="717777"/>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505050">
                    <a:lumMod val="75000"/>
                  </a:srgbClr>
                </a:solidFill>
                <a:effectLst/>
                <a:uLnTx/>
                <a:uFillTx/>
                <a:latin typeface="Segoe UI"/>
                <a:ea typeface="+mn-ea"/>
                <a:cs typeface="+mn-cs"/>
              </a:rPr>
              <a:t>used to manage encryption of PCs and devices</a:t>
            </a:r>
            <a:endPar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endParaRPr>
          </a:p>
        </p:txBody>
      </p:sp>
      <p:sp>
        <p:nvSpPr>
          <p:cNvPr id="13" name="Rectangle 12">
            <a:hlinkClick r:id="" action="ppaction://noaction"/>
          </p:cNvPr>
          <p:cNvSpPr/>
          <p:nvPr>
            <p:custDataLst>
              <p:tags r:id="rId5"/>
            </p:custDataLst>
          </p:nvPr>
        </p:nvSpPr>
        <p:spPr>
          <a:xfrm>
            <a:off x="430587" y="4027671"/>
            <a:ext cx="1965232" cy="670382"/>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Network Proxy CSP</a:t>
            </a:r>
          </a:p>
        </p:txBody>
      </p:sp>
      <p:sp>
        <p:nvSpPr>
          <p:cNvPr id="15" name="Rectangle 14">
            <a:hlinkClick r:id="" action="ppaction://noaction"/>
          </p:cNvPr>
          <p:cNvSpPr/>
          <p:nvPr>
            <p:custDataLst>
              <p:tags r:id="rId6"/>
            </p:custDataLst>
          </p:nvPr>
        </p:nvSpPr>
        <p:spPr>
          <a:xfrm>
            <a:off x="2554084" y="3980276"/>
            <a:ext cx="9010169" cy="717777"/>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505050">
                    <a:lumMod val="75000"/>
                  </a:srgbClr>
                </a:solidFill>
                <a:effectLst/>
                <a:uLnTx/>
                <a:uFillTx/>
                <a:latin typeface="Segoe UI"/>
                <a:ea typeface="+mn-ea"/>
                <a:cs typeface="+mn-cs"/>
              </a:rPr>
              <a:t>used to configure a proxy server for Ethernet and Wi-Fi connections</a:t>
            </a:r>
            <a:endPar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endParaRPr>
          </a:p>
        </p:txBody>
      </p:sp>
      <p:sp>
        <p:nvSpPr>
          <p:cNvPr id="16" name="Rectangle 15">
            <a:hlinkClick r:id="" action="ppaction://noaction"/>
          </p:cNvPr>
          <p:cNvSpPr/>
          <p:nvPr>
            <p:custDataLst>
              <p:tags r:id="rId7"/>
            </p:custDataLst>
          </p:nvPr>
        </p:nvSpPr>
        <p:spPr>
          <a:xfrm>
            <a:off x="430587" y="4969491"/>
            <a:ext cx="1965232" cy="670382"/>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EnterpriseAppV Management CSP</a:t>
            </a:r>
          </a:p>
        </p:txBody>
      </p:sp>
      <p:sp>
        <p:nvSpPr>
          <p:cNvPr id="17" name="Rectangle 16">
            <a:hlinkClick r:id="" action="ppaction://noaction"/>
          </p:cNvPr>
          <p:cNvSpPr/>
          <p:nvPr>
            <p:custDataLst>
              <p:tags r:id="rId8"/>
            </p:custDataLst>
          </p:nvPr>
        </p:nvSpPr>
        <p:spPr>
          <a:xfrm>
            <a:off x="2554084" y="4922096"/>
            <a:ext cx="9010169" cy="717777"/>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505050">
                    <a:lumMod val="75000"/>
                  </a:srgbClr>
                </a:solidFill>
                <a:effectLst/>
                <a:uLnTx/>
                <a:uFillTx/>
                <a:latin typeface="Segoe UI"/>
                <a:ea typeface="+mn-ea"/>
                <a:cs typeface="+mn-cs"/>
              </a:rPr>
              <a:t>used to manage virtual applications in Windows 10 PCs (Enterprise and Education editions) and enables App-V sequenced apps to be streamed to PCs even when managed by MDM</a:t>
            </a:r>
            <a:endPar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endParaRPr>
          </a:p>
        </p:txBody>
      </p:sp>
      <p:sp>
        <p:nvSpPr>
          <p:cNvPr id="18" name="Rectangle 17">
            <a:hlinkClick r:id="" action="ppaction://noaction"/>
          </p:cNvPr>
          <p:cNvSpPr/>
          <p:nvPr>
            <p:custDataLst>
              <p:tags r:id="rId9"/>
            </p:custDataLst>
          </p:nvPr>
        </p:nvSpPr>
        <p:spPr>
          <a:xfrm>
            <a:off x="430587" y="1392068"/>
            <a:ext cx="1965232" cy="670382"/>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Dynamic CSP</a:t>
            </a:r>
          </a:p>
        </p:txBody>
      </p:sp>
      <p:sp>
        <p:nvSpPr>
          <p:cNvPr id="19" name="Rectangle 18">
            <a:hlinkClick r:id="" action="ppaction://noaction"/>
          </p:cNvPr>
          <p:cNvSpPr/>
          <p:nvPr>
            <p:custDataLst>
              <p:tags r:id="rId10"/>
            </p:custDataLst>
          </p:nvPr>
        </p:nvSpPr>
        <p:spPr>
          <a:xfrm>
            <a:off x="2554084" y="1362619"/>
            <a:ext cx="9010169" cy="717777"/>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505050">
                    <a:lumMod val="75000"/>
                  </a:srgbClr>
                </a:solidFill>
                <a:effectLst/>
                <a:uLnTx/>
                <a:uFillTx/>
                <a:latin typeface="Segoe UI"/>
                <a:ea typeface="+mn-ea"/>
                <a:cs typeface="+mn-cs"/>
              </a:rPr>
              <a:t>allows you to manage devices differently depending on location, network, or time. </a:t>
            </a:r>
            <a:endParaRPr kumimoji="0" lang="en-US" sz="1500" b="0" i="0" u="none" strike="noStrike" kern="1200" cap="none" spc="0" normalizeH="0" baseline="0" noProof="0">
              <a:ln>
                <a:noFill/>
              </a:ln>
              <a:solidFill>
                <a:srgbClr val="505050">
                  <a:lumMod val="75000"/>
                </a:srgbClr>
              </a:solidFill>
              <a:effectLst/>
              <a:uLnTx/>
              <a:uFillTx/>
              <a:latin typeface="Segoe UI"/>
              <a:ea typeface="+mn-ea"/>
              <a:cs typeface="+mn-cs"/>
            </a:endParaRPr>
          </a:p>
        </p:txBody>
      </p:sp>
    </p:spTree>
    <p:extLst>
      <p:ext uri="{BB962C8B-B14F-4D97-AF65-F5344CB8AC3E}">
        <p14:creationId xmlns:p14="http://schemas.microsoft.com/office/powerpoint/2010/main" val="3367606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5412565" y="2068764"/>
            <a:ext cx="1367273" cy="897493"/>
            <a:chOff x="673037" y="4654339"/>
            <a:chExt cx="313391" cy="205711"/>
          </a:xfrm>
          <a:solidFill>
            <a:schemeClr val="bg1"/>
          </a:solidFill>
        </p:grpSpPr>
        <p:sp>
          <p:nvSpPr>
            <p:cNvPr id="42" name="Rectangle 2050"/>
            <p:cNvSpPr>
              <a:spLocks noChangeArrowheads="1"/>
            </p:cNvSpPr>
            <p:nvPr/>
          </p:nvSpPr>
          <p:spPr bwMode="auto">
            <a:xfrm>
              <a:off x="787143" y="4794966"/>
              <a:ext cx="14464" cy="30536"/>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43" name="Rectangle 2051"/>
            <p:cNvSpPr>
              <a:spLocks noChangeArrowheads="1"/>
            </p:cNvSpPr>
            <p:nvPr/>
          </p:nvSpPr>
          <p:spPr bwMode="auto">
            <a:xfrm>
              <a:off x="756608" y="4814252"/>
              <a:ext cx="75536"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44" name="Freeform 2052"/>
            <p:cNvSpPr>
              <a:spLocks/>
            </p:cNvSpPr>
            <p:nvPr/>
          </p:nvSpPr>
          <p:spPr bwMode="auto">
            <a:xfrm>
              <a:off x="673037" y="4654339"/>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45" name="Rectangle 2053"/>
            <p:cNvSpPr>
              <a:spLocks noChangeArrowheads="1"/>
            </p:cNvSpPr>
            <p:nvPr/>
          </p:nvSpPr>
          <p:spPr bwMode="auto">
            <a:xfrm>
              <a:off x="726072" y="4737911"/>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46" name="Rectangle 2054"/>
            <p:cNvSpPr>
              <a:spLocks noChangeArrowheads="1"/>
            </p:cNvSpPr>
            <p:nvPr/>
          </p:nvSpPr>
          <p:spPr bwMode="auto">
            <a:xfrm>
              <a:off x="726072" y="4707375"/>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47" name="Rectangle 2055"/>
            <p:cNvSpPr>
              <a:spLocks noChangeArrowheads="1"/>
            </p:cNvSpPr>
            <p:nvPr/>
          </p:nvSpPr>
          <p:spPr bwMode="auto">
            <a:xfrm>
              <a:off x="756608" y="4737911"/>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48" name="Rectangle 2056"/>
            <p:cNvSpPr>
              <a:spLocks noChangeArrowheads="1"/>
            </p:cNvSpPr>
            <p:nvPr/>
          </p:nvSpPr>
          <p:spPr bwMode="auto">
            <a:xfrm>
              <a:off x="756608" y="4707375"/>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49" name="Rectangle 2057"/>
            <p:cNvSpPr>
              <a:spLocks noChangeArrowheads="1"/>
            </p:cNvSpPr>
            <p:nvPr/>
          </p:nvSpPr>
          <p:spPr bwMode="auto">
            <a:xfrm>
              <a:off x="787143" y="4737911"/>
              <a:ext cx="14464"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50" name="Rectangle 2058"/>
            <p:cNvSpPr>
              <a:spLocks noChangeArrowheads="1"/>
            </p:cNvSpPr>
            <p:nvPr/>
          </p:nvSpPr>
          <p:spPr bwMode="auto">
            <a:xfrm>
              <a:off x="787143" y="4707375"/>
              <a:ext cx="14464"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51" name="Rectangle 2059"/>
            <p:cNvSpPr>
              <a:spLocks noChangeArrowheads="1"/>
            </p:cNvSpPr>
            <p:nvPr/>
          </p:nvSpPr>
          <p:spPr bwMode="auto">
            <a:xfrm>
              <a:off x="816876" y="4737911"/>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52" name="Rectangle 2060"/>
            <p:cNvSpPr>
              <a:spLocks noChangeArrowheads="1"/>
            </p:cNvSpPr>
            <p:nvPr/>
          </p:nvSpPr>
          <p:spPr bwMode="auto">
            <a:xfrm>
              <a:off x="816876" y="4707375"/>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53" name="Rectangle 2061"/>
            <p:cNvSpPr>
              <a:spLocks noChangeArrowheads="1"/>
            </p:cNvSpPr>
            <p:nvPr/>
          </p:nvSpPr>
          <p:spPr bwMode="auto">
            <a:xfrm>
              <a:off x="847411" y="4707374"/>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54" name="Freeform 2062"/>
            <p:cNvSpPr>
              <a:spLocks/>
            </p:cNvSpPr>
            <p:nvPr/>
          </p:nvSpPr>
          <p:spPr bwMode="auto">
            <a:xfrm>
              <a:off x="904465" y="4758802"/>
              <a:ext cx="37768" cy="66696"/>
            </a:xfrm>
            <a:custGeom>
              <a:avLst/>
              <a:gdLst>
                <a:gd name="T0" fmla="*/ 33 w 47"/>
                <a:gd name="T1" fmla="*/ 83 h 83"/>
                <a:gd name="T2" fmla="*/ 0 w 47"/>
                <a:gd name="T3" fmla="*/ 50 h 83"/>
                <a:gd name="T4" fmla="*/ 0 w 47"/>
                <a:gd name="T5" fmla="*/ 0 h 83"/>
                <a:gd name="T6" fmla="*/ 19 w 47"/>
                <a:gd name="T7" fmla="*/ 0 h 83"/>
                <a:gd name="T8" fmla="*/ 19 w 47"/>
                <a:gd name="T9" fmla="*/ 40 h 83"/>
                <a:gd name="T10" fmla="*/ 47 w 47"/>
                <a:gd name="T11" fmla="*/ 69 h 83"/>
                <a:gd name="T12" fmla="*/ 33 w 47"/>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7" h="83">
                  <a:moveTo>
                    <a:pt x="33" y="83"/>
                  </a:moveTo>
                  <a:lnTo>
                    <a:pt x="0" y="50"/>
                  </a:lnTo>
                  <a:lnTo>
                    <a:pt x="0" y="0"/>
                  </a:lnTo>
                  <a:lnTo>
                    <a:pt x="19" y="0"/>
                  </a:lnTo>
                  <a:lnTo>
                    <a:pt x="19" y="40"/>
                  </a:lnTo>
                  <a:lnTo>
                    <a:pt x="47" y="69"/>
                  </a:lnTo>
                  <a:lnTo>
                    <a:pt x="33" y="83"/>
                  </a:ln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55" name="Freeform 2063"/>
            <p:cNvSpPr>
              <a:spLocks/>
            </p:cNvSpPr>
            <p:nvPr/>
          </p:nvSpPr>
          <p:spPr bwMode="auto">
            <a:xfrm>
              <a:off x="847410" y="4741928"/>
              <a:ext cx="36161" cy="36161"/>
            </a:xfrm>
            <a:custGeom>
              <a:avLst/>
              <a:gdLst>
                <a:gd name="T0" fmla="*/ 45 w 45"/>
                <a:gd name="T1" fmla="*/ 45 h 45"/>
                <a:gd name="T2" fmla="*/ 0 w 45"/>
                <a:gd name="T3" fmla="*/ 45 h 45"/>
                <a:gd name="T4" fmla="*/ 0 w 45"/>
                <a:gd name="T5" fmla="*/ 0 h 45"/>
                <a:gd name="T6" fmla="*/ 19 w 45"/>
                <a:gd name="T7" fmla="*/ 0 h 45"/>
                <a:gd name="T8" fmla="*/ 19 w 45"/>
                <a:gd name="T9" fmla="*/ 26 h 45"/>
                <a:gd name="T10" fmla="*/ 45 w 45"/>
                <a:gd name="T11" fmla="*/ 26 h 45"/>
                <a:gd name="T12" fmla="*/ 45 w 4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5" y="45"/>
                  </a:moveTo>
                  <a:lnTo>
                    <a:pt x="0" y="45"/>
                  </a:lnTo>
                  <a:lnTo>
                    <a:pt x="0" y="0"/>
                  </a:lnTo>
                  <a:lnTo>
                    <a:pt x="19" y="0"/>
                  </a:lnTo>
                  <a:lnTo>
                    <a:pt x="19" y="26"/>
                  </a:lnTo>
                  <a:lnTo>
                    <a:pt x="45" y="26"/>
                  </a:lnTo>
                  <a:lnTo>
                    <a:pt x="45" y="45"/>
                  </a:ln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68" name="Freeform 2064"/>
            <p:cNvSpPr>
              <a:spLocks/>
            </p:cNvSpPr>
            <p:nvPr/>
          </p:nvSpPr>
          <p:spPr bwMode="auto">
            <a:xfrm>
              <a:off x="851428" y="4722640"/>
              <a:ext cx="135000" cy="137410"/>
            </a:xfrm>
            <a:custGeom>
              <a:avLst/>
              <a:gdLst>
                <a:gd name="T0" fmla="*/ 34 w 71"/>
                <a:gd name="T1" fmla="*/ 72 h 72"/>
                <a:gd name="T2" fmla="*/ 0 w 71"/>
                <a:gd name="T3" fmla="*/ 45 h 72"/>
                <a:gd name="T4" fmla="*/ 7 w 71"/>
                <a:gd name="T5" fmla="*/ 43 h 72"/>
                <a:gd name="T6" fmla="*/ 34 w 71"/>
                <a:gd name="T7" fmla="*/ 64 h 72"/>
                <a:gd name="T8" fmla="*/ 63 w 71"/>
                <a:gd name="T9" fmla="*/ 36 h 72"/>
                <a:gd name="T10" fmla="*/ 34 w 71"/>
                <a:gd name="T11" fmla="*/ 8 h 72"/>
                <a:gd name="T12" fmla="*/ 8 w 71"/>
                <a:gd name="T13" fmla="*/ 26 h 72"/>
                <a:gd name="T14" fmla="*/ 0 w 71"/>
                <a:gd name="T15" fmla="*/ 24 h 72"/>
                <a:gd name="T16" fmla="*/ 34 w 71"/>
                <a:gd name="T17" fmla="*/ 0 h 72"/>
                <a:gd name="T18" fmla="*/ 71 w 71"/>
                <a:gd name="T19" fmla="*/ 36 h 72"/>
                <a:gd name="T20" fmla="*/ 34 w 71"/>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2">
                  <a:moveTo>
                    <a:pt x="34" y="72"/>
                  </a:moveTo>
                  <a:cubicBezTo>
                    <a:pt x="18" y="72"/>
                    <a:pt x="4" y="61"/>
                    <a:pt x="0" y="45"/>
                  </a:cubicBezTo>
                  <a:cubicBezTo>
                    <a:pt x="7" y="43"/>
                    <a:pt x="7" y="43"/>
                    <a:pt x="7" y="43"/>
                  </a:cubicBezTo>
                  <a:cubicBezTo>
                    <a:pt x="11" y="55"/>
                    <a:pt x="22" y="64"/>
                    <a:pt x="34" y="64"/>
                  </a:cubicBezTo>
                  <a:cubicBezTo>
                    <a:pt x="50" y="64"/>
                    <a:pt x="63" y="51"/>
                    <a:pt x="63" y="36"/>
                  </a:cubicBezTo>
                  <a:cubicBezTo>
                    <a:pt x="63" y="20"/>
                    <a:pt x="50" y="8"/>
                    <a:pt x="34" y="8"/>
                  </a:cubicBezTo>
                  <a:cubicBezTo>
                    <a:pt x="23" y="8"/>
                    <a:pt x="12" y="15"/>
                    <a:pt x="8" y="26"/>
                  </a:cubicBezTo>
                  <a:cubicBezTo>
                    <a:pt x="0" y="24"/>
                    <a:pt x="0" y="24"/>
                    <a:pt x="0" y="24"/>
                  </a:cubicBezTo>
                  <a:cubicBezTo>
                    <a:pt x="5" y="9"/>
                    <a:pt x="19" y="0"/>
                    <a:pt x="34" y="0"/>
                  </a:cubicBezTo>
                  <a:cubicBezTo>
                    <a:pt x="54" y="0"/>
                    <a:pt x="71" y="16"/>
                    <a:pt x="71" y="36"/>
                  </a:cubicBezTo>
                  <a:cubicBezTo>
                    <a:pt x="71" y="56"/>
                    <a:pt x="54" y="72"/>
                    <a:pt x="34" y="72"/>
                  </a:cubicBez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grpSp>
      <p:sp>
        <p:nvSpPr>
          <p:cNvPr id="41" name="TextBox 40"/>
          <p:cNvSpPr txBox="1"/>
          <p:nvPr/>
        </p:nvSpPr>
        <p:spPr>
          <a:xfrm>
            <a:off x="4868170" y="3190556"/>
            <a:ext cx="2456062" cy="343354"/>
          </a:xfrm>
          <a:prstGeom prst="rect">
            <a:avLst/>
          </a:prstGeom>
          <a:noFill/>
        </p:spPr>
        <p:txBody>
          <a:bodyPr wrap="square" rtlCol="0">
            <a:spAutoFit/>
          </a:bodyPr>
          <a:lstStyle/>
          <a:p>
            <a:pPr algn="ctr" defTabSz="913951">
              <a:lnSpc>
                <a:spcPct val="80000"/>
              </a:lnSpc>
              <a:defRPr/>
            </a:pPr>
            <a:r>
              <a:rPr lang="en-US" sz="1999" kern="0" spc="-50">
                <a:solidFill>
                  <a:srgbClr val="FFFFFF"/>
                </a:solidFill>
                <a:latin typeface="Segoe UI Light"/>
              </a:rPr>
              <a:t>Traditional on-prem</a:t>
            </a:r>
          </a:p>
        </p:txBody>
      </p:sp>
      <p:cxnSp>
        <p:nvCxnSpPr>
          <p:cNvPr id="71" name="Straight Connector 70"/>
          <p:cNvCxnSpPr>
            <a:cxnSpLocks/>
          </p:cNvCxnSpPr>
          <p:nvPr/>
        </p:nvCxnSpPr>
        <p:spPr>
          <a:xfrm>
            <a:off x="4485261" y="3703245"/>
            <a:ext cx="3221880" cy="0"/>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extLst/>
          </p:nvPr>
        </p:nvGraphicFramePr>
        <p:xfrm>
          <a:off x="4485261" y="3868339"/>
          <a:ext cx="3221880" cy="2004756"/>
        </p:xfrm>
        <a:graphic>
          <a:graphicData uri="http://schemas.openxmlformats.org/drawingml/2006/table">
            <a:tbl>
              <a:tblPr bandRow="1"/>
              <a:tblGrid>
                <a:gridCol w="3221880">
                  <a:extLst>
                    <a:ext uri="{9D8B030D-6E8A-4147-A177-3AD203B41FA5}">
                      <a16:colId xmlns:a16="http://schemas.microsoft.com/office/drawing/2014/main" val="3741577731"/>
                    </a:ext>
                  </a:extLst>
                </a:gridCol>
              </a:tblGrid>
              <a:tr h="444774">
                <a:tc>
                  <a:txBody>
                    <a:bodyPr/>
                    <a:lstStyle/>
                    <a:p>
                      <a:pPr algn="ctr"/>
                      <a:r>
                        <a:rPr kumimoji="0" lang="en-US" sz="1600" b="0" i="0" u="none" strike="noStrike" kern="1200" cap="none" spc="0" normalizeH="0" baseline="0">
                          <a:ln>
                            <a:noFill/>
                          </a:ln>
                          <a:solidFill>
                            <a:schemeClr val="bg1"/>
                          </a:solidFill>
                          <a:effectLst/>
                          <a:uLnTx/>
                          <a:uFillTx/>
                          <a:latin typeface="+mn-lt"/>
                          <a:ea typeface="Segoe UI"/>
                          <a:cs typeface="Segoe UI"/>
                        </a:rPr>
                        <a:t>Active Directory</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2370397"/>
                  </a:ext>
                </a:extLst>
              </a:tr>
              <a:tr h="444774">
                <a:tc>
                  <a:txBody>
                    <a:bodyPr/>
                    <a:lstStyle/>
                    <a:p>
                      <a:pPr algn="ctr"/>
                      <a:r>
                        <a:rPr kumimoji="0" lang="en-US" sz="1600" b="0" i="0" u="none" strike="noStrike" kern="1200" cap="none" spc="0" normalizeH="0" baseline="0">
                          <a:ln>
                            <a:noFill/>
                          </a:ln>
                          <a:solidFill>
                            <a:schemeClr val="bg1"/>
                          </a:solidFill>
                          <a:effectLst/>
                          <a:uLnTx/>
                          <a:uFillTx/>
                          <a:latin typeface="+mn-lt"/>
                          <a:ea typeface="Segoe UI"/>
                          <a:cs typeface="Segoe UI"/>
                        </a:rPr>
                        <a:t>Domain Join</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933402"/>
                  </a:ext>
                </a:extLst>
              </a:tr>
              <a:tr h="444774">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bg1"/>
                          </a:solidFill>
                          <a:effectLst/>
                          <a:uLnTx/>
                          <a:uFillTx/>
                          <a:latin typeface="+mn-lt"/>
                          <a:ea typeface="Segoe UI"/>
                          <a:cs typeface="Segoe UI"/>
                        </a:rPr>
                        <a:t>Group Policy</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806553"/>
                  </a:ext>
                </a:extLst>
              </a:tr>
              <a:tr h="670307">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bg1"/>
                          </a:solidFill>
                          <a:effectLst/>
                          <a:uLnTx/>
                          <a:uFillTx/>
                          <a:latin typeface="+mn-lt"/>
                          <a:ea typeface="Segoe UI"/>
                          <a:cs typeface="Segoe UI"/>
                        </a:rPr>
                        <a:t>System Center Configuration Manager</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3775818"/>
                  </a:ext>
                </a:extLst>
              </a:tr>
            </a:tbl>
          </a:graphicData>
        </a:graphic>
      </p:graphicFrame>
    </p:spTree>
    <p:extLst>
      <p:ext uri="{BB962C8B-B14F-4D97-AF65-F5344CB8AC3E}">
        <p14:creationId xmlns:p14="http://schemas.microsoft.com/office/powerpoint/2010/main" val="29074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hlinkClick r:id="" action="ppaction://noaction"/>
          </p:cNvPr>
          <p:cNvSpPr/>
          <p:nvPr>
            <p:custDataLst>
              <p:tags r:id="rId1"/>
            </p:custDataLst>
          </p:nvPr>
        </p:nvSpPr>
        <p:spPr>
          <a:xfrm>
            <a:off x="2661661" y="1427585"/>
            <a:ext cx="9010169" cy="849451"/>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t"/>
          <a:lstStyle/>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5050">
                    <a:lumMod val="75000"/>
                  </a:srgbClr>
                </a:solidFill>
                <a:effectLst/>
                <a:uLnTx/>
                <a:uFillTx/>
                <a:latin typeface="Segoe UI"/>
                <a:ea typeface="+mn-ea"/>
                <a:cs typeface="+mn-cs"/>
              </a:rPr>
              <a:t>Windows 10 allows you to manage devices differently depending on location, network, or time. </a:t>
            </a:r>
            <a:r>
              <a:rPr kumimoji="0" lang="en-US" sz="1600" b="0" i="0" u="none" strike="noStrike" kern="1200" cap="none" spc="0" normalizeH="0" baseline="0" noProof="0">
                <a:ln>
                  <a:noFill/>
                </a:ln>
                <a:solidFill>
                  <a:srgbClr val="505050">
                    <a:lumMod val="75000"/>
                  </a:srgbClr>
                </a:solidFill>
                <a:effectLst/>
                <a:uLnTx/>
                <a:uFillTx/>
                <a:latin typeface="Segoe UI"/>
                <a:ea typeface="+mn-ea"/>
                <a:cs typeface="+mn-cs"/>
              </a:rPr>
              <a:t>Settings will be enforced even if the device can’t reach the management server when the location or network changes.</a:t>
            </a:r>
          </a:p>
          <a:p>
            <a:pPr marL="0" marR="0" lvl="0" indent="0" algn="l" defTabSz="913703" rtl="0" eaLnBrk="1" fontAlgn="base" latinLnBrk="0" hangingPunct="1">
              <a:lnSpc>
                <a:spcPct val="100000"/>
              </a:lnSpc>
              <a:spcBef>
                <a:spcPct val="0"/>
              </a:spcBef>
              <a:spcAft>
                <a:spcPts val="600"/>
              </a:spcAft>
              <a:buClrTx/>
              <a:buSzTx/>
              <a:buFontTx/>
              <a:buNone/>
              <a:tabLst/>
              <a:defRPr/>
            </a:pPr>
            <a:endParaRPr kumimoji="0" lang="en-US" sz="1500" b="1" i="0" u="none" strike="noStrike" kern="1200" cap="none" spc="0" normalizeH="0" baseline="0" noProof="0">
              <a:ln>
                <a:noFill/>
              </a:ln>
              <a:solidFill>
                <a:srgbClr val="505050">
                  <a:lumMod val="75000"/>
                </a:srgbClr>
              </a:solidFill>
              <a:effectLst/>
              <a:uLnTx/>
              <a:uFillTx/>
              <a:latin typeface="Segoe UI"/>
              <a:ea typeface="+mn-ea"/>
              <a:cs typeface="+mn-cs"/>
            </a:endParaRPr>
          </a:p>
        </p:txBody>
      </p:sp>
      <p:sp>
        <p:nvSpPr>
          <p:cNvPr id="2" name="Title 1"/>
          <p:cNvSpPr>
            <a:spLocks noGrp="1"/>
          </p:cNvSpPr>
          <p:nvPr>
            <p:ph type="title"/>
          </p:nvPr>
        </p:nvSpPr>
        <p:spPr/>
        <p:txBody>
          <a:bodyPr/>
          <a:lstStyle/>
          <a:p>
            <a:r>
              <a:rPr lang="en-US"/>
              <a:t>Dynamic Management</a:t>
            </a:r>
          </a:p>
        </p:txBody>
      </p:sp>
      <p:sp>
        <p:nvSpPr>
          <p:cNvPr id="20" name="Rectangle 19">
            <a:hlinkClick r:id="" action="ppaction://noaction"/>
          </p:cNvPr>
          <p:cNvSpPr/>
          <p:nvPr>
            <p:custDataLst>
              <p:tags r:id="rId2"/>
            </p:custDataLst>
          </p:nvPr>
        </p:nvSpPr>
        <p:spPr>
          <a:xfrm>
            <a:off x="538163" y="1412138"/>
            <a:ext cx="1965232" cy="864898"/>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Overview</a:t>
            </a:r>
          </a:p>
        </p:txBody>
      </p:sp>
      <p:sp>
        <p:nvSpPr>
          <p:cNvPr id="8" name="Title 1"/>
          <p:cNvSpPr txBox="1">
            <a:spLocks/>
          </p:cNvSpPr>
          <p:nvPr/>
        </p:nvSpPr>
        <p:spPr>
          <a:xfrm>
            <a:off x="270759" y="811573"/>
            <a:ext cx="11652805" cy="399711"/>
          </a:xfrm>
          <a:prstGeom prst="rect">
            <a:avLst/>
          </a:prstGeom>
        </p:spPr>
        <p:txBody>
          <a:bodyPr vert="horz" wrap="square" lIns="146304" tIns="91440" rIns="146304" bIns="91440" rtlCol="0" anchor="t">
            <a:noAutofit/>
          </a:bodyPr>
          <a:lstStyle>
            <a:lvl1pPr algn="l" defTabSz="914163"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63" rtl="0" eaLnBrk="1" fontAlgn="auto" latinLnBrk="0" hangingPunct="1">
              <a:lnSpc>
                <a:spcPct val="90000"/>
              </a:lnSpc>
              <a:spcBef>
                <a:spcPct val="0"/>
              </a:spcBef>
              <a:spcAft>
                <a:spcPts val="0"/>
              </a:spcAft>
              <a:buClrTx/>
              <a:buSzTx/>
              <a:buFontTx/>
              <a:buNone/>
              <a:tabLst/>
              <a:defRPr/>
            </a:pPr>
            <a:endParaRPr kumimoji="0" lang="en-GB" sz="200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7" name="Rectangle 6">
            <a:hlinkClick r:id="" action="ppaction://noaction"/>
          </p:cNvPr>
          <p:cNvSpPr/>
          <p:nvPr>
            <p:custDataLst>
              <p:tags r:id="rId3"/>
            </p:custDataLst>
          </p:nvPr>
        </p:nvSpPr>
        <p:spPr>
          <a:xfrm>
            <a:off x="538163" y="3949920"/>
            <a:ext cx="1965232" cy="1344135"/>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Configurations</a:t>
            </a:r>
          </a:p>
        </p:txBody>
      </p:sp>
      <p:sp>
        <p:nvSpPr>
          <p:cNvPr id="9" name="Rectangle 8">
            <a:hlinkClick r:id="" action="ppaction://noaction"/>
          </p:cNvPr>
          <p:cNvSpPr/>
          <p:nvPr>
            <p:custDataLst>
              <p:tags r:id="rId4"/>
            </p:custDataLst>
          </p:nvPr>
        </p:nvSpPr>
        <p:spPr>
          <a:xfrm>
            <a:off x="2661659" y="3949920"/>
            <a:ext cx="9010169" cy="1344134"/>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505050">
                    <a:lumMod val="75000"/>
                  </a:srgbClr>
                </a:solidFill>
                <a:effectLst/>
                <a:uLnTx/>
                <a:uFillTx/>
                <a:latin typeface="Segoe UI"/>
                <a:ea typeface="+mn-ea"/>
                <a:cs typeface="+mn-cs"/>
              </a:rPr>
              <a:t>Geolocation, Network and Time-Based triggers</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505050">
                    <a:lumMod val="75000"/>
                  </a:srgbClr>
                </a:solidFill>
                <a:effectLst/>
                <a:uLnTx/>
                <a:uFillTx/>
                <a:latin typeface="Segoe UI"/>
                <a:ea typeface="+mn-ea"/>
                <a:cs typeface="+mn-cs"/>
              </a:rPr>
              <a:t>Policy Configuration and enforcement is local to the device</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505050">
                    <a:lumMod val="75000"/>
                  </a:srgbClr>
                </a:solidFill>
                <a:effectLst/>
                <a:uLnTx/>
                <a:uFillTx/>
                <a:latin typeface="Segoe UI"/>
                <a:ea typeface="+mn-ea"/>
                <a:cs typeface="+mn-cs"/>
              </a:rPr>
              <a:t>Policies are applied offline</a:t>
            </a:r>
          </a:p>
          <a:p>
            <a:pPr marL="285750" marR="0" lvl="0" indent="-285750" algn="l" defTabSz="913703"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505050">
                    <a:lumMod val="75000"/>
                  </a:srgbClr>
                </a:solidFill>
                <a:effectLst/>
                <a:uLnTx/>
                <a:uFillTx/>
                <a:latin typeface="Segoe UI"/>
                <a:ea typeface="+mn-ea"/>
                <a:cs typeface="+mn-cs"/>
              </a:rPr>
              <a:t>Support both enable and disable by default</a:t>
            </a:r>
          </a:p>
        </p:txBody>
      </p:sp>
      <p:sp>
        <p:nvSpPr>
          <p:cNvPr id="10" name="Rectangle 9">
            <a:hlinkClick r:id="" action="ppaction://noaction"/>
          </p:cNvPr>
          <p:cNvSpPr/>
          <p:nvPr>
            <p:custDataLst>
              <p:tags r:id="rId5"/>
            </p:custDataLst>
          </p:nvPr>
        </p:nvSpPr>
        <p:spPr>
          <a:xfrm>
            <a:off x="538163" y="2493337"/>
            <a:ext cx="1965232" cy="1182194"/>
          </a:xfrm>
          <a:prstGeom prst="rect">
            <a:avLst/>
          </a:prstGeom>
          <a:solidFill>
            <a:schemeClr val="accent1"/>
          </a:solidFill>
          <a:ln>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0" marR="0" lvl="0" indent="0" algn="ctr" defTabSz="914363" rtl="0" eaLnBrk="1" fontAlgn="auto" latinLnBrk="0" hangingPunct="1">
              <a:lnSpc>
                <a:spcPct val="90000"/>
              </a:lnSpc>
              <a:spcBef>
                <a:spcPct val="20000"/>
              </a:spcBef>
              <a:spcAft>
                <a:spcPts val="0"/>
              </a:spcAft>
              <a:buClr>
                <a:srgbClr val="FFFFFF"/>
              </a:buClr>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Example</a:t>
            </a:r>
          </a:p>
        </p:txBody>
      </p:sp>
      <p:sp>
        <p:nvSpPr>
          <p:cNvPr id="12" name="Rectangle 11">
            <a:hlinkClick r:id="" action="ppaction://noaction"/>
          </p:cNvPr>
          <p:cNvSpPr/>
          <p:nvPr>
            <p:custDataLst>
              <p:tags r:id="rId6"/>
            </p:custDataLst>
          </p:nvPr>
        </p:nvSpPr>
        <p:spPr>
          <a:xfrm>
            <a:off x="2661659" y="2493338"/>
            <a:ext cx="9010169" cy="1182192"/>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t"/>
          <a:lstStyle/>
          <a:p>
            <a:pPr marL="0" marR="0" lvl="0" indent="0" algn="l" defTabSz="913703"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5050">
                    <a:lumMod val="75000"/>
                  </a:srgbClr>
                </a:solidFill>
                <a:effectLst/>
                <a:uLnTx/>
                <a:uFillTx/>
                <a:latin typeface="Segoe UI"/>
                <a:ea typeface="+mn-ea"/>
                <a:cs typeface="+mn-cs"/>
              </a:rPr>
              <a:t>Managed devices can have cameras disabled when at a work location, the cellular service can be disabled when outside the country to avoid roaming charges, or the wireless network can be disabled when the device is not within the corporate building or campus.</a:t>
            </a:r>
          </a:p>
        </p:txBody>
      </p:sp>
    </p:spTree>
    <p:extLst>
      <p:ext uri="{BB962C8B-B14F-4D97-AF65-F5344CB8AC3E}">
        <p14:creationId xmlns:p14="http://schemas.microsoft.com/office/powerpoint/2010/main" val="7086482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B57225-00B9-4FD8-BD5C-0338385F7A26}"/>
              </a:ext>
            </a:extLst>
          </p:cNvPr>
          <p:cNvSpPr>
            <a:spLocks noGrp="1"/>
          </p:cNvSpPr>
          <p:nvPr>
            <p:ph type="title"/>
          </p:nvPr>
        </p:nvSpPr>
        <p:spPr/>
        <p:txBody>
          <a:bodyPr/>
          <a:lstStyle/>
          <a:p>
            <a:r>
              <a:rPr lang="en-US" sz="3600" dirty="0"/>
              <a:t>Labs	</a:t>
            </a:r>
          </a:p>
        </p:txBody>
      </p:sp>
      <p:sp>
        <p:nvSpPr>
          <p:cNvPr id="2" name="Text Placeholder 1">
            <a:extLst>
              <a:ext uri="{FF2B5EF4-FFF2-40B4-BE49-F238E27FC236}">
                <a16:creationId xmlns:a16="http://schemas.microsoft.com/office/drawing/2014/main" id="{70967734-E499-4AD8-B503-91002C257E4B}"/>
              </a:ext>
            </a:extLst>
          </p:cNvPr>
          <p:cNvSpPr>
            <a:spLocks noGrp="1"/>
          </p:cNvSpPr>
          <p:nvPr>
            <p:ph type="body" sz="quarter" idx="4294967295"/>
          </p:nvPr>
        </p:nvSpPr>
        <p:spPr>
          <a:xfrm>
            <a:off x="538163" y="1187450"/>
            <a:ext cx="11653837" cy="2899255"/>
          </a:xfrm>
        </p:spPr>
        <p:txBody>
          <a:bodyPr/>
          <a:lstStyle/>
          <a:p>
            <a:pPr>
              <a:buFont typeface="Wingdings" panose="05000000000000000000" pitchFamily="2" charset="2"/>
              <a:buChar char="q"/>
            </a:pPr>
            <a:r>
              <a:rPr lang="en-GB" sz="3600" dirty="0"/>
              <a:t>Lab 09 - Updates for Microsoft 365 and M365 Powered Devices</a:t>
            </a:r>
          </a:p>
          <a:p>
            <a:pPr>
              <a:buFont typeface="Wingdings" panose="05000000000000000000" pitchFamily="2" charset="2"/>
              <a:buChar char="q"/>
            </a:pPr>
            <a:r>
              <a:rPr lang="en-GB" sz="3600" dirty="0"/>
              <a:t>Lab 10 - Managing Users, Identity and Licensing for Devices using MS Intune</a:t>
            </a:r>
          </a:p>
          <a:p>
            <a:pPr>
              <a:buFont typeface="Wingdings" panose="05000000000000000000" pitchFamily="2" charset="2"/>
              <a:buChar char="q"/>
            </a:pPr>
            <a:r>
              <a:rPr lang="en-GB" sz="3600" dirty="0"/>
              <a:t>Lab 11 - Intune MDM and MAM management</a:t>
            </a:r>
          </a:p>
        </p:txBody>
      </p:sp>
      <p:sp>
        <p:nvSpPr>
          <p:cNvPr id="4" name="TextBox 3">
            <a:extLst>
              <a:ext uri="{FF2B5EF4-FFF2-40B4-BE49-F238E27FC236}">
                <a16:creationId xmlns:a16="http://schemas.microsoft.com/office/drawing/2014/main" id="{922B9729-9C95-4497-B662-763C488C703A}"/>
              </a:ext>
            </a:extLst>
          </p:cNvPr>
          <p:cNvSpPr txBox="1"/>
          <p:nvPr/>
        </p:nvSpPr>
        <p:spPr>
          <a:xfrm>
            <a:off x="1096069" y="5510623"/>
            <a:ext cx="1000995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https://m365.learnondemand.net/</a:t>
            </a:r>
            <a:r>
              <a:rPr lang="en-US" sz="2400" dirty="0">
                <a:gradFill>
                  <a:gsLst>
                    <a:gs pos="2917">
                      <a:schemeClr val="tx1"/>
                    </a:gs>
                    <a:gs pos="30000">
                      <a:schemeClr val="tx1"/>
                    </a:gs>
                  </a:gsLst>
                  <a:lin ang="5400000" scaled="0"/>
                </a:gradFill>
              </a:rPr>
              <a:t> </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15655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Thank You</a:t>
            </a:r>
          </a:p>
        </p:txBody>
      </p:sp>
    </p:spTree>
    <p:extLst>
      <p:ext uri="{BB962C8B-B14F-4D97-AF65-F5344CB8AC3E}">
        <p14:creationId xmlns:p14="http://schemas.microsoft.com/office/powerpoint/2010/main" val="128797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able 72"/>
          <p:cNvGraphicFramePr>
            <a:graphicFrameLocks noGrp="1"/>
          </p:cNvGraphicFramePr>
          <p:nvPr>
            <p:extLst/>
          </p:nvPr>
        </p:nvGraphicFramePr>
        <p:xfrm>
          <a:off x="6316952" y="3868339"/>
          <a:ext cx="3221880" cy="2004756"/>
        </p:xfrm>
        <a:graphic>
          <a:graphicData uri="http://schemas.openxmlformats.org/drawingml/2006/table">
            <a:tbl>
              <a:tblPr bandRow="1"/>
              <a:tblGrid>
                <a:gridCol w="3221880">
                  <a:extLst>
                    <a:ext uri="{9D8B030D-6E8A-4147-A177-3AD203B41FA5}">
                      <a16:colId xmlns:a16="http://schemas.microsoft.com/office/drawing/2014/main" val="3741577731"/>
                    </a:ext>
                  </a:extLst>
                </a:gridCol>
              </a:tblGrid>
              <a:tr h="444774">
                <a:tc>
                  <a:txBody>
                    <a:bodyPr/>
                    <a:lstStyle/>
                    <a:p>
                      <a:pPr algn="ctr"/>
                      <a:r>
                        <a:rPr kumimoji="0" lang="en-US" sz="1600" b="0" i="0" u="none" strike="noStrike" kern="1200" cap="none" spc="0" normalizeH="0" baseline="0">
                          <a:ln>
                            <a:noFill/>
                          </a:ln>
                          <a:solidFill>
                            <a:schemeClr val="bg1"/>
                          </a:solidFill>
                          <a:effectLst/>
                          <a:uLnTx/>
                          <a:uFillTx/>
                          <a:latin typeface="+mn-lt"/>
                          <a:ea typeface="Segoe UI"/>
                          <a:cs typeface="Segoe UI"/>
                        </a:rPr>
                        <a:t>Azure Active Directory</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2370397"/>
                  </a:ext>
                </a:extLst>
              </a:tr>
              <a:tr h="444774">
                <a:tc>
                  <a:txBody>
                    <a:bodyPr/>
                    <a:lstStyle/>
                    <a:p>
                      <a:pPr algn="ctr"/>
                      <a:r>
                        <a:rPr kumimoji="0" lang="en-US" sz="1600" b="0" i="0" u="none" strike="noStrike" kern="1200" cap="none" spc="0" normalizeH="0" baseline="0">
                          <a:ln>
                            <a:noFill/>
                          </a:ln>
                          <a:solidFill>
                            <a:schemeClr val="bg1"/>
                          </a:solidFill>
                          <a:effectLst/>
                          <a:uLnTx/>
                          <a:uFillTx/>
                          <a:latin typeface="+mn-lt"/>
                          <a:ea typeface="Segoe UI"/>
                          <a:cs typeface="Segoe UI"/>
                        </a:rPr>
                        <a:t>Azure AD Join</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933402"/>
                  </a:ext>
                </a:extLst>
              </a:tr>
              <a:tr h="444774">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bg1"/>
                          </a:solidFill>
                          <a:effectLst/>
                          <a:uLnTx/>
                          <a:uFillTx/>
                          <a:latin typeface="+mn-lt"/>
                          <a:ea typeface="Segoe UI"/>
                          <a:cs typeface="Segoe UI"/>
                        </a:rPr>
                        <a:t>MDM Policies</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806553"/>
                  </a:ext>
                </a:extLst>
              </a:tr>
              <a:tr h="670307">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bg1"/>
                          </a:solidFill>
                          <a:effectLst/>
                          <a:uLnTx/>
                          <a:uFillTx/>
                          <a:latin typeface="+mn-lt"/>
                          <a:ea typeface="Segoe UI"/>
                          <a:cs typeface="Segoe UI"/>
                        </a:rPr>
                        <a:t>Microsoft Intune</a:t>
                      </a:r>
                      <a:br>
                        <a:rPr kumimoji="0" lang="en-US" sz="1600" b="0" i="0" u="none" strike="noStrike" kern="1200" cap="none" spc="0" normalizeH="0" baseline="0">
                          <a:ln>
                            <a:noFill/>
                          </a:ln>
                          <a:solidFill>
                            <a:schemeClr val="bg1"/>
                          </a:solidFill>
                          <a:effectLst/>
                          <a:uLnTx/>
                          <a:uFillTx/>
                          <a:latin typeface="+mn-lt"/>
                          <a:ea typeface="Segoe UI"/>
                          <a:cs typeface="Segoe UI"/>
                        </a:rPr>
                      </a:br>
                      <a:r>
                        <a:rPr kumimoji="0" lang="en-US" sz="1600" b="0" i="0" u="none" strike="noStrike" kern="1200" cap="none" spc="0" normalizeH="0" baseline="0">
                          <a:ln>
                            <a:noFill/>
                          </a:ln>
                          <a:solidFill>
                            <a:schemeClr val="bg1"/>
                          </a:solidFill>
                          <a:effectLst/>
                          <a:uLnTx/>
                          <a:uFillTx/>
                          <a:latin typeface="+mn-lt"/>
                          <a:ea typeface="Segoe UI"/>
                          <a:cs typeface="Segoe UI"/>
                        </a:rPr>
                        <a:t>and other MDM</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3775818"/>
                  </a:ext>
                </a:extLst>
              </a:tr>
            </a:tbl>
          </a:graphicData>
        </a:graphic>
      </p:graphicFrame>
      <p:grpSp>
        <p:nvGrpSpPr>
          <p:cNvPr id="89" name="Group 88"/>
          <p:cNvGrpSpPr/>
          <p:nvPr/>
        </p:nvGrpSpPr>
        <p:grpSpPr>
          <a:xfrm>
            <a:off x="4868171" y="2068763"/>
            <a:ext cx="2456061" cy="1465147"/>
            <a:chOff x="4867675" y="1725313"/>
            <a:chExt cx="2457050" cy="1465737"/>
          </a:xfrm>
        </p:grpSpPr>
        <p:grpSp>
          <p:nvGrpSpPr>
            <p:cNvPr id="90" name="Group 89"/>
            <p:cNvGrpSpPr/>
            <p:nvPr/>
          </p:nvGrpSpPr>
          <p:grpSpPr>
            <a:xfrm>
              <a:off x="5412289" y="1725313"/>
              <a:ext cx="1367823" cy="897854"/>
              <a:chOff x="673036" y="4654336"/>
              <a:chExt cx="313392" cy="205714"/>
            </a:xfrm>
            <a:solidFill>
              <a:schemeClr val="bg1"/>
            </a:solidFill>
          </p:grpSpPr>
          <p:sp>
            <p:nvSpPr>
              <p:cNvPr id="93" name="Rectangle 2050"/>
              <p:cNvSpPr>
                <a:spLocks noChangeArrowheads="1"/>
              </p:cNvSpPr>
              <p:nvPr/>
            </p:nvSpPr>
            <p:spPr bwMode="auto">
              <a:xfrm>
                <a:off x="787142" y="4794961"/>
                <a:ext cx="14464" cy="30536"/>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94" name="Rectangle 2051"/>
              <p:cNvSpPr>
                <a:spLocks noChangeArrowheads="1"/>
              </p:cNvSpPr>
              <p:nvPr/>
            </p:nvSpPr>
            <p:spPr bwMode="auto">
              <a:xfrm>
                <a:off x="756607" y="4814247"/>
                <a:ext cx="75536"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95" name="Freeform 2052"/>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96" name="Rectangle 2053"/>
              <p:cNvSpPr>
                <a:spLocks noChangeArrowheads="1"/>
              </p:cNvSpPr>
              <p:nvPr/>
            </p:nvSpPr>
            <p:spPr bwMode="auto">
              <a:xfrm>
                <a:off x="726071" y="4737908"/>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97" name="Rectangle 2054"/>
              <p:cNvSpPr>
                <a:spLocks noChangeArrowheads="1"/>
              </p:cNvSpPr>
              <p:nvPr/>
            </p:nvSpPr>
            <p:spPr bwMode="auto">
              <a:xfrm>
                <a:off x="726071"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98" name="Rectangle 2055"/>
              <p:cNvSpPr>
                <a:spLocks noChangeArrowheads="1"/>
              </p:cNvSpPr>
              <p:nvPr/>
            </p:nvSpPr>
            <p:spPr bwMode="auto">
              <a:xfrm>
                <a:off x="756607" y="4737908"/>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99" name="Rectangle 2056"/>
              <p:cNvSpPr>
                <a:spLocks noChangeArrowheads="1"/>
              </p:cNvSpPr>
              <p:nvPr/>
            </p:nvSpPr>
            <p:spPr bwMode="auto">
              <a:xfrm>
                <a:off x="756607"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0" name="Rectangle 2057"/>
              <p:cNvSpPr>
                <a:spLocks noChangeArrowheads="1"/>
              </p:cNvSpPr>
              <p:nvPr/>
            </p:nvSpPr>
            <p:spPr bwMode="auto">
              <a:xfrm>
                <a:off x="787142" y="4737908"/>
                <a:ext cx="14464"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1" name="Rectangle 2058"/>
              <p:cNvSpPr>
                <a:spLocks noChangeArrowheads="1"/>
              </p:cNvSpPr>
              <p:nvPr/>
            </p:nvSpPr>
            <p:spPr bwMode="auto">
              <a:xfrm>
                <a:off x="787142" y="4707372"/>
                <a:ext cx="14464"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2" name="Rectangle 2059"/>
              <p:cNvSpPr>
                <a:spLocks noChangeArrowheads="1"/>
              </p:cNvSpPr>
              <p:nvPr/>
            </p:nvSpPr>
            <p:spPr bwMode="auto">
              <a:xfrm>
                <a:off x="816875" y="4737908"/>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3" name="Rectangle 2060"/>
              <p:cNvSpPr>
                <a:spLocks noChangeArrowheads="1"/>
              </p:cNvSpPr>
              <p:nvPr/>
            </p:nvSpPr>
            <p:spPr bwMode="auto">
              <a:xfrm>
                <a:off x="816875"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4" name="Rectangle 2061"/>
              <p:cNvSpPr>
                <a:spLocks noChangeArrowheads="1"/>
              </p:cNvSpPr>
              <p:nvPr/>
            </p:nvSpPr>
            <p:spPr bwMode="auto">
              <a:xfrm>
                <a:off x="847410"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5" name="Freeform 2062"/>
              <p:cNvSpPr>
                <a:spLocks/>
              </p:cNvSpPr>
              <p:nvPr/>
            </p:nvSpPr>
            <p:spPr bwMode="auto">
              <a:xfrm>
                <a:off x="904464" y="4758800"/>
                <a:ext cx="37768" cy="66696"/>
              </a:xfrm>
              <a:custGeom>
                <a:avLst/>
                <a:gdLst>
                  <a:gd name="T0" fmla="*/ 33 w 47"/>
                  <a:gd name="T1" fmla="*/ 83 h 83"/>
                  <a:gd name="T2" fmla="*/ 0 w 47"/>
                  <a:gd name="T3" fmla="*/ 50 h 83"/>
                  <a:gd name="T4" fmla="*/ 0 w 47"/>
                  <a:gd name="T5" fmla="*/ 0 h 83"/>
                  <a:gd name="T6" fmla="*/ 19 w 47"/>
                  <a:gd name="T7" fmla="*/ 0 h 83"/>
                  <a:gd name="T8" fmla="*/ 19 w 47"/>
                  <a:gd name="T9" fmla="*/ 40 h 83"/>
                  <a:gd name="T10" fmla="*/ 47 w 47"/>
                  <a:gd name="T11" fmla="*/ 69 h 83"/>
                  <a:gd name="T12" fmla="*/ 33 w 47"/>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7" h="83">
                    <a:moveTo>
                      <a:pt x="33" y="83"/>
                    </a:moveTo>
                    <a:lnTo>
                      <a:pt x="0" y="50"/>
                    </a:lnTo>
                    <a:lnTo>
                      <a:pt x="0" y="0"/>
                    </a:lnTo>
                    <a:lnTo>
                      <a:pt x="19" y="0"/>
                    </a:lnTo>
                    <a:lnTo>
                      <a:pt x="19" y="40"/>
                    </a:lnTo>
                    <a:lnTo>
                      <a:pt x="47" y="69"/>
                    </a:lnTo>
                    <a:lnTo>
                      <a:pt x="33" y="83"/>
                    </a:ln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6" name="Freeform 2063"/>
              <p:cNvSpPr>
                <a:spLocks/>
              </p:cNvSpPr>
              <p:nvPr/>
            </p:nvSpPr>
            <p:spPr bwMode="auto">
              <a:xfrm>
                <a:off x="847410" y="4741925"/>
                <a:ext cx="36161" cy="36161"/>
              </a:xfrm>
              <a:custGeom>
                <a:avLst/>
                <a:gdLst>
                  <a:gd name="T0" fmla="*/ 45 w 45"/>
                  <a:gd name="T1" fmla="*/ 45 h 45"/>
                  <a:gd name="T2" fmla="*/ 0 w 45"/>
                  <a:gd name="T3" fmla="*/ 45 h 45"/>
                  <a:gd name="T4" fmla="*/ 0 w 45"/>
                  <a:gd name="T5" fmla="*/ 0 h 45"/>
                  <a:gd name="T6" fmla="*/ 19 w 45"/>
                  <a:gd name="T7" fmla="*/ 0 h 45"/>
                  <a:gd name="T8" fmla="*/ 19 w 45"/>
                  <a:gd name="T9" fmla="*/ 26 h 45"/>
                  <a:gd name="T10" fmla="*/ 45 w 45"/>
                  <a:gd name="T11" fmla="*/ 26 h 45"/>
                  <a:gd name="T12" fmla="*/ 45 w 4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5" y="45"/>
                    </a:moveTo>
                    <a:lnTo>
                      <a:pt x="0" y="45"/>
                    </a:lnTo>
                    <a:lnTo>
                      <a:pt x="0" y="0"/>
                    </a:lnTo>
                    <a:lnTo>
                      <a:pt x="19" y="0"/>
                    </a:lnTo>
                    <a:lnTo>
                      <a:pt x="19" y="26"/>
                    </a:lnTo>
                    <a:lnTo>
                      <a:pt x="45" y="26"/>
                    </a:lnTo>
                    <a:lnTo>
                      <a:pt x="45" y="45"/>
                    </a:ln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7" name="Freeform 2064"/>
              <p:cNvSpPr>
                <a:spLocks/>
              </p:cNvSpPr>
              <p:nvPr/>
            </p:nvSpPr>
            <p:spPr bwMode="auto">
              <a:xfrm>
                <a:off x="851428" y="4722640"/>
                <a:ext cx="135000" cy="137410"/>
              </a:xfrm>
              <a:custGeom>
                <a:avLst/>
                <a:gdLst>
                  <a:gd name="T0" fmla="*/ 34 w 71"/>
                  <a:gd name="T1" fmla="*/ 72 h 72"/>
                  <a:gd name="T2" fmla="*/ 0 w 71"/>
                  <a:gd name="T3" fmla="*/ 45 h 72"/>
                  <a:gd name="T4" fmla="*/ 7 w 71"/>
                  <a:gd name="T5" fmla="*/ 43 h 72"/>
                  <a:gd name="T6" fmla="*/ 34 w 71"/>
                  <a:gd name="T7" fmla="*/ 64 h 72"/>
                  <a:gd name="T8" fmla="*/ 63 w 71"/>
                  <a:gd name="T9" fmla="*/ 36 h 72"/>
                  <a:gd name="T10" fmla="*/ 34 w 71"/>
                  <a:gd name="T11" fmla="*/ 8 h 72"/>
                  <a:gd name="T12" fmla="*/ 8 w 71"/>
                  <a:gd name="T13" fmla="*/ 26 h 72"/>
                  <a:gd name="T14" fmla="*/ 0 w 71"/>
                  <a:gd name="T15" fmla="*/ 24 h 72"/>
                  <a:gd name="T16" fmla="*/ 34 w 71"/>
                  <a:gd name="T17" fmla="*/ 0 h 72"/>
                  <a:gd name="T18" fmla="*/ 71 w 71"/>
                  <a:gd name="T19" fmla="*/ 36 h 72"/>
                  <a:gd name="T20" fmla="*/ 34 w 71"/>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2">
                    <a:moveTo>
                      <a:pt x="34" y="72"/>
                    </a:moveTo>
                    <a:cubicBezTo>
                      <a:pt x="18" y="72"/>
                      <a:pt x="4" y="61"/>
                      <a:pt x="0" y="45"/>
                    </a:cubicBezTo>
                    <a:cubicBezTo>
                      <a:pt x="7" y="43"/>
                      <a:pt x="7" y="43"/>
                      <a:pt x="7" y="43"/>
                    </a:cubicBezTo>
                    <a:cubicBezTo>
                      <a:pt x="11" y="55"/>
                      <a:pt x="22" y="64"/>
                      <a:pt x="34" y="64"/>
                    </a:cubicBezTo>
                    <a:cubicBezTo>
                      <a:pt x="50" y="64"/>
                      <a:pt x="63" y="51"/>
                      <a:pt x="63" y="36"/>
                    </a:cubicBezTo>
                    <a:cubicBezTo>
                      <a:pt x="63" y="20"/>
                      <a:pt x="50" y="8"/>
                      <a:pt x="34" y="8"/>
                    </a:cubicBezTo>
                    <a:cubicBezTo>
                      <a:pt x="23" y="8"/>
                      <a:pt x="12" y="15"/>
                      <a:pt x="8" y="26"/>
                    </a:cubicBezTo>
                    <a:cubicBezTo>
                      <a:pt x="0" y="24"/>
                      <a:pt x="0" y="24"/>
                      <a:pt x="0" y="24"/>
                    </a:cubicBezTo>
                    <a:cubicBezTo>
                      <a:pt x="5" y="9"/>
                      <a:pt x="19" y="0"/>
                      <a:pt x="34" y="0"/>
                    </a:cubicBezTo>
                    <a:cubicBezTo>
                      <a:pt x="54" y="0"/>
                      <a:pt x="71" y="16"/>
                      <a:pt x="71" y="36"/>
                    </a:cubicBezTo>
                    <a:cubicBezTo>
                      <a:pt x="71" y="56"/>
                      <a:pt x="54" y="72"/>
                      <a:pt x="34" y="72"/>
                    </a:cubicBez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grpSp>
        <p:sp>
          <p:nvSpPr>
            <p:cNvPr id="91" name="TextBox 90"/>
            <p:cNvSpPr txBox="1"/>
            <p:nvPr/>
          </p:nvSpPr>
          <p:spPr>
            <a:xfrm>
              <a:off x="4867675" y="2847558"/>
              <a:ext cx="2457050" cy="343492"/>
            </a:xfrm>
            <a:prstGeom prst="rect">
              <a:avLst/>
            </a:prstGeom>
            <a:noFill/>
          </p:spPr>
          <p:txBody>
            <a:bodyPr wrap="square" rtlCol="0">
              <a:spAutoFit/>
            </a:bodyPr>
            <a:lstStyle/>
            <a:p>
              <a:pPr algn="ctr" defTabSz="913951">
                <a:lnSpc>
                  <a:spcPct val="80000"/>
                </a:lnSpc>
                <a:defRPr/>
              </a:pPr>
              <a:r>
                <a:rPr lang="en-US" sz="1999" kern="0" spc="-50">
                  <a:solidFill>
                    <a:srgbClr val="FFFFFF"/>
                  </a:solidFill>
                  <a:latin typeface="Segoe UI Light"/>
                </a:rPr>
                <a:t>Traditional on-prem</a:t>
              </a:r>
            </a:p>
          </p:txBody>
        </p:sp>
      </p:grpSp>
      <p:grpSp>
        <p:nvGrpSpPr>
          <p:cNvPr id="108" name="Group 107"/>
          <p:cNvGrpSpPr/>
          <p:nvPr/>
        </p:nvGrpSpPr>
        <p:grpSpPr>
          <a:xfrm>
            <a:off x="4485062" y="2176000"/>
            <a:ext cx="3221880" cy="1526768"/>
            <a:chOff x="6317039" y="2175493"/>
            <a:chExt cx="3223176" cy="1527383"/>
          </a:xfrm>
        </p:grpSpPr>
        <p:sp>
          <p:nvSpPr>
            <p:cNvPr id="109" name="TextBox 108"/>
            <p:cNvSpPr txBox="1"/>
            <p:nvPr/>
          </p:nvSpPr>
          <p:spPr>
            <a:xfrm>
              <a:off x="6700102" y="3190458"/>
              <a:ext cx="2457050" cy="343492"/>
            </a:xfrm>
            <a:prstGeom prst="rect">
              <a:avLst/>
            </a:prstGeom>
            <a:noFill/>
          </p:spPr>
          <p:txBody>
            <a:bodyPr wrap="square" rtlCol="0">
              <a:spAutoFit/>
            </a:bodyPr>
            <a:lstStyle/>
            <a:p>
              <a:pPr algn="ctr" defTabSz="913951">
                <a:lnSpc>
                  <a:spcPct val="80000"/>
                </a:lnSpc>
                <a:defRPr/>
              </a:pPr>
              <a:r>
                <a:rPr lang="en-US" sz="1999" kern="0" spc="-50">
                  <a:solidFill>
                    <a:srgbClr val="FFFFFF"/>
                  </a:solidFill>
                  <a:latin typeface="Segoe UI Light"/>
                </a:rPr>
                <a:t>Cloud </a:t>
              </a:r>
            </a:p>
          </p:txBody>
        </p:sp>
        <p:cxnSp>
          <p:nvCxnSpPr>
            <p:cNvPr id="110" name="Straight Connector 109"/>
            <p:cNvCxnSpPr>
              <a:cxnSpLocks/>
            </p:cNvCxnSpPr>
            <p:nvPr/>
          </p:nvCxnSpPr>
          <p:spPr>
            <a:xfrm>
              <a:off x="6317039" y="3702876"/>
              <a:ext cx="3223176" cy="0"/>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Freeform 1907"/>
            <p:cNvSpPr>
              <a:spLocks noEditPoints="1"/>
            </p:cNvSpPr>
            <p:nvPr/>
          </p:nvSpPr>
          <p:spPr bwMode="auto">
            <a:xfrm>
              <a:off x="7336148" y="2175493"/>
              <a:ext cx="1184958" cy="742949"/>
            </a:xfrm>
            <a:custGeom>
              <a:avLst/>
              <a:gdLst>
                <a:gd name="T0" fmla="*/ 85 w 160"/>
                <a:gd name="T1" fmla="*/ 10 h 100"/>
                <a:gd name="T2" fmla="*/ 109 w 160"/>
                <a:gd name="T3" fmla="*/ 33 h 100"/>
                <a:gd name="T4" fmla="*/ 120 w 160"/>
                <a:gd name="T5" fmla="*/ 30 h 100"/>
                <a:gd name="T6" fmla="*/ 140 w 160"/>
                <a:gd name="T7" fmla="*/ 50 h 100"/>
                <a:gd name="T8" fmla="*/ 139 w 160"/>
                <a:gd name="T9" fmla="*/ 56 h 100"/>
                <a:gd name="T10" fmla="*/ 150 w 160"/>
                <a:gd name="T11" fmla="*/ 72 h 100"/>
                <a:gd name="T12" fmla="*/ 132 w 160"/>
                <a:gd name="T13" fmla="*/ 90 h 100"/>
                <a:gd name="T14" fmla="*/ 130 w 160"/>
                <a:gd name="T15" fmla="*/ 90 h 100"/>
                <a:gd name="T16" fmla="*/ 130 w 160"/>
                <a:gd name="T17" fmla="*/ 90 h 100"/>
                <a:gd name="T18" fmla="*/ 30 w 160"/>
                <a:gd name="T19" fmla="*/ 90 h 100"/>
                <a:gd name="T20" fmla="*/ 10 w 160"/>
                <a:gd name="T21" fmla="*/ 70 h 100"/>
                <a:gd name="T22" fmla="*/ 30 w 160"/>
                <a:gd name="T23" fmla="*/ 50 h 100"/>
                <a:gd name="T24" fmla="*/ 33 w 160"/>
                <a:gd name="T25" fmla="*/ 50 h 100"/>
                <a:gd name="T26" fmla="*/ 51 w 160"/>
                <a:gd name="T27" fmla="*/ 40 h 100"/>
                <a:gd name="T28" fmla="*/ 61 w 160"/>
                <a:gd name="T29" fmla="*/ 42 h 100"/>
                <a:gd name="T30" fmla="*/ 60 w 160"/>
                <a:gd name="T31" fmla="*/ 35 h 100"/>
                <a:gd name="T32" fmla="*/ 85 w 160"/>
                <a:gd name="T33" fmla="*/ 10 h 100"/>
                <a:gd name="T34" fmla="*/ 85 w 160"/>
                <a:gd name="T35" fmla="*/ 0 h 100"/>
                <a:gd name="T36" fmla="*/ 50 w 160"/>
                <a:gd name="T37" fmla="*/ 30 h 100"/>
                <a:gd name="T38" fmla="*/ 28 w 160"/>
                <a:gd name="T39" fmla="*/ 40 h 100"/>
                <a:gd name="T40" fmla="*/ 0 w 160"/>
                <a:gd name="T41" fmla="*/ 70 h 100"/>
                <a:gd name="T42" fmla="*/ 30 w 160"/>
                <a:gd name="T43" fmla="*/ 100 h 100"/>
                <a:gd name="T44" fmla="*/ 130 w 160"/>
                <a:gd name="T45" fmla="*/ 100 h 100"/>
                <a:gd name="T46" fmla="*/ 132 w 160"/>
                <a:gd name="T47" fmla="*/ 100 h 100"/>
                <a:gd name="T48" fmla="*/ 160 w 160"/>
                <a:gd name="T49" fmla="*/ 72 h 100"/>
                <a:gd name="T50" fmla="*/ 150 w 160"/>
                <a:gd name="T51" fmla="*/ 51 h 100"/>
                <a:gd name="T52" fmla="*/ 150 w 160"/>
                <a:gd name="T53" fmla="*/ 50 h 100"/>
                <a:gd name="T54" fmla="*/ 120 w 160"/>
                <a:gd name="T55" fmla="*/ 20 h 100"/>
                <a:gd name="T56" fmla="*/ 116 w 160"/>
                <a:gd name="T57" fmla="*/ 20 h 100"/>
                <a:gd name="T58" fmla="*/ 85 w 160"/>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00">
                  <a:moveTo>
                    <a:pt x="85" y="10"/>
                  </a:moveTo>
                  <a:cubicBezTo>
                    <a:pt x="98" y="10"/>
                    <a:pt x="108" y="20"/>
                    <a:pt x="109" y="33"/>
                  </a:cubicBezTo>
                  <a:cubicBezTo>
                    <a:pt x="112" y="31"/>
                    <a:pt x="116" y="30"/>
                    <a:pt x="120" y="30"/>
                  </a:cubicBezTo>
                  <a:cubicBezTo>
                    <a:pt x="131" y="30"/>
                    <a:pt x="140" y="39"/>
                    <a:pt x="140" y="50"/>
                  </a:cubicBezTo>
                  <a:cubicBezTo>
                    <a:pt x="140" y="52"/>
                    <a:pt x="139" y="54"/>
                    <a:pt x="139" y="56"/>
                  </a:cubicBezTo>
                  <a:cubicBezTo>
                    <a:pt x="145" y="59"/>
                    <a:pt x="150" y="65"/>
                    <a:pt x="150" y="72"/>
                  </a:cubicBezTo>
                  <a:cubicBezTo>
                    <a:pt x="150" y="82"/>
                    <a:pt x="142" y="90"/>
                    <a:pt x="132" y="90"/>
                  </a:cubicBezTo>
                  <a:cubicBezTo>
                    <a:pt x="130" y="90"/>
                    <a:pt x="130" y="90"/>
                    <a:pt x="130" y="90"/>
                  </a:cubicBezTo>
                  <a:cubicBezTo>
                    <a:pt x="130" y="90"/>
                    <a:pt x="130" y="90"/>
                    <a:pt x="130" y="90"/>
                  </a:cubicBezTo>
                  <a:cubicBezTo>
                    <a:pt x="30" y="90"/>
                    <a:pt x="30" y="90"/>
                    <a:pt x="30" y="90"/>
                  </a:cubicBezTo>
                  <a:cubicBezTo>
                    <a:pt x="19" y="90"/>
                    <a:pt x="10" y="81"/>
                    <a:pt x="10" y="70"/>
                  </a:cubicBezTo>
                  <a:cubicBezTo>
                    <a:pt x="10" y="59"/>
                    <a:pt x="19" y="50"/>
                    <a:pt x="30" y="50"/>
                  </a:cubicBezTo>
                  <a:cubicBezTo>
                    <a:pt x="31" y="50"/>
                    <a:pt x="32" y="50"/>
                    <a:pt x="33" y="50"/>
                  </a:cubicBezTo>
                  <a:cubicBezTo>
                    <a:pt x="37" y="44"/>
                    <a:pt x="43" y="40"/>
                    <a:pt x="51" y="40"/>
                  </a:cubicBezTo>
                  <a:cubicBezTo>
                    <a:pt x="55" y="40"/>
                    <a:pt x="58" y="41"/>
                    <a:pt x="61" y="42"/>
                  </a:cubicBezTo>
                  <a:cubicBezTo>
                    <a:pt x="60" y="40"/>
                    <a:pt x="60" y="37"/>
                    <a:pt x="60" y="35"/>
                  </a:cubicBezTo>
                  <a:cubicBezTo>
                    <a:pt x="60" y="21"/>
                    <a:pt x="71" y="10"/>
                    <a:pt x="85" y="10"/>
                  </a:cubicBezTo>
                  <a:moveTo>
                    <a:pt x="85" y="0"/>
                  </a:moveTo>
                  <a:cubicBezTo>
                    <a:pt x="67" y="0"/>
                    <a:pt x="52" y="13"/>
                    <a:pt x="50" y="30"/>
                  </a:cubicBezTo>
                  <a:cubicBezTo>
                    <a:pt x="42" y="30"/>
                    <a:pt x="34" y="34"/>
                    <a:pt x="28" y="40"/>
                  </a:cubicBezTo>
                  <a:cubicBezTo>
                    <a:pt x="12" y="41"/>
                    <a:pt x="0" y="54"/>
                    <a:pt x="0" y="70"/>
                  </a:cubicBezTo>
                  <a:cubicBezTo>
                    <a:pt x="0" y="86"/>
                    <a:pt x="13" y="100"/>
                    <a:pt x="30" y="100"/>
                  </a:cubicBezTo>
                  <a:cubicBezTo>
                    <a:pt x="130" y="100"/>
                    <a:pt x="130" y="100"/>
                    <a:pt x="130" y="100"/>
                  </a:cubicBezTo>
                  <a:cubicBezTo>
                    <a:pt x="132" y="100"/>
                    <a:pt x="132" y="100"/>
                    <a:pt x="132" y="100"/>
                  </a:cubicBezTo>
                  <a:cubicBezTo>
                    <a:pt x="148" y="100"/>
                    <a:pt x="160" y="88"/>
                    <a:pt x="160" y="72"/>
                  </a:cubicBezTo>
                  <a:cubicBezTo>
                    <a:pt x="160" y="64"/>
                    <a:pt x="156" y="56"/>
                    <a:pt x="150" y="51"/>
                  </a:cubicBezTo>
                  <a:cubicBezTo>
                    <a:pt x="150" y="51"/>
                    <a:pt x="150" y="50"/>
                    <a:pt x="150" y="50"/>
                  </a:cubicBezTo>
                  <a:cubicBezTo>
                    <a:pt x="150" y="33"/>
                    <a:pt x="136" y="20"/>
                    <a:pt x="120" y="20"/>
                  </a:cubicBezTo>
                  <a:cubicBezTo>
                    <a:pt x="119" y="20"/>
                    <a:pt x="117" y="20"/>
                    <a:pt x="116" y="20"/>
                  </a:cubicBezTo>
                  <a:cubicBezTo>
                    <a:pt x="111" y="8"/>
                    <a:pt x="99" y="0"/>
                    <a:pt x="85" y="0"/>
                  </a:cubicBezTo>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grpSp>
      <p:graphicFrame>
        <p:nvGraphicFramePr>
          <p:cNvPr id="112" name="Table 111"/>
          <p:cNvGraphicFramePr>
            <a:graphicFrameLocks noGrp="1"/>
          </p:cNvGraphicFramePr>
          <p:nvPr>
            <p:extLst/>
          </p:nvPr>
        </p:nvGraphicFramePr>
        <p:xfrm>
          <a:off x="4485261" y="3868339"/>
          <a:ext cx="3221880" cy="2004756"/>
        </p:xfrm>
        <a:graphic>
          <a:graphicData uri="http://schemas.openxmlformats.org/drawingml/2006/table">
            <a:tbl>
              <a:tblPr bandRow="1"/>
              <a:tblGrid>
                <a:gridCol w="3221880">
                  <a:extLst>
                    <a:ext uri="{9D8B030D-6E8A-4147-A177-3AD203B41FA5}">
                      <a16:colId xmlns:a16="http://schemas.microsoft.com/office/drawing/2014/main" val="3741577731"/>
                    </a:ext>
                  </a:extLst>
                </a:gridCol>
              </a:tblGrid>
              <a:tr h="444774">
                <a:tc>
                  <a:txBody>
                    <a:bodyPr/>
                    <a:lstStyle/>
                    <a:p>
                      <a:pPr algn="ctr"/>
                      <a:r>
                        <a:rPr kumimoji="0" lang="en-US" sz="1600" b="0" i="0" u="none" strike="noStrike" kern="1200" cap="none" spc="0" normalizeH="0" baseline="0">
                          <a:ln>
                            <a:noFill/>
                          </a:ln>
                          <a:solidFill>
                            <a:schemeClr val="bg1"/>
                          </a:solidFill>
                          <a:effectLst/>
                          <a:uLnTx/>
                          <a:uFillTx/>
                          <a:latin typeface="+mn-lt"/>
                          <a:ea typeface="Segoe UI"/>
                          <a:cs typeface="Segoe UI"/>
                        </a:rPr>
                        <a:t>Active Directory</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2370397"/>
                  </a:ext>
                </a:extLst>
              </a:tr>
              <a:tr h="444774">
                <a:tc>
                  <a:txBody>
                    <a:bodyPr/>
                    <a:lstStyle/>
                    <a:p>
                      <a:pPr algn="ctr"/>
                      <a:r>
                        <a:rPr kumimoji="0" lang="en-US" sz="1600" b="0" i="0" u="none" strike="noStrike" kern="1200" cap="none" spc="0" normalizeH="0" baseline="0">
                          <a:ln>
                            <a:noFill/>
                          </a:ln>
                          <a:solidFill>
                            <a:schemeClr val="bg1"/>
                          </a:solidFill>
                          <a:effectLst/>
                          <a:uLnTx/>
                          <a:uFillTx/>
                          <a:latin typeface="+mn-lt"/>
                          <a:ea typeface="Segoe UI"/>
                          <a:cs typeface="Segoe UI"/>
                        </a:rPr>
                        <a:t>Domain Join</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933402"/>
                  </a:ext>
                </a:extLst>
              </a:tr>
              <a:tr h="444774">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bg1"/>
                          </a:solidFill>
                          <a:effectLst/>
                          <a:uLnTx/>
                          <a:uFillTx/>
                          <a:latin typeface="+mn-lt"/>
                          <a:ea typeface="Segoe UI"/>
                          <a:cs typeface="Segoe UI"/>
                        </a:rPr>
                        <a:t>Group Policy</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806553"/>
                  </a:ext>
                </a:extLst>
              </a:tr>
              <a:tr h="670307">
                <a:tc>
                  <a:txBody>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chemeClr val="bg1"/>
                          </a:solidFill>
                          <a:effectLst/>
                          <a:uLnTx/>
                          <a:uFillTx/>
                          <a:latin typeface="+mn-lt"/>
                          <a:ea typeface="Segoe UI"/>
                          <a:cs typeface="Segoe UI"/>
                        </a:rPr>
                        <a:t>System Center Configuration Manager</a:t>
                      </a:r>
                    </a:p>
                  </a:txBody>
                  <a:tcPr marL="112480" marR="112480" marT="91377" marB="91377" anchor="ctr" horzOverflow="overflow">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3775818"/>
                  </a:ext>
                </a:extLst>
              </a:tr>
            </a:tbl>
          </a:graphicData>
        </a:graphic>
      </p:graphicFrame>
      <p:cxnSp>
        <p:nvCxnSpPr>
          <p:cNvPr id="113" name="Straight Connector 112"/>
          <p:cNvCxnSpPr>
            <a:cxnSpLocks/>
          </p:cNvCxnSpPr>
          <p:nvPr/>
        </p:nvCxnSpPr>
        <p:spPr>
          <a:xfrm>
            <a:off x="4485062" y="3702766"/>
            <a:ext cx="3221880" cy="0"/>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4485261" y="3703245"/>
            <a:ext cx="3221880" cy="0"/>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47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path" presetSubtype="0" accel="50000" decel="50000" fill="hold" nodeType="withEffect">
                                  <p:stCondLst>
                                    <p:cond delay="0"/>
                                  </p:stCondLst>
                                  <p:childTnLst>
                                    <p:animMotion origin="layout" path="M 0 -1.85185E-6 L -0.07513 -1.85185E-6 L -0.15039 -1.85185E-6 " pathEditMode="relative" rAng="0" ptsTypes="AAA">
                                      <p:cBhvr>
                                        <p:cTn id="6" dur="1000" fill="hold"/>
                                        <p:tgtEl>
                                          <p:spTgt spid="89"/>
                                        </p:tgtEl>
                                        <p:attrNameLst>
                                          <p:attrName>ppt_x</p:attrName>
                                          <p:attrName>ppt_y</p:attrName>
                                        </p:attrNameLst>
                                      </p:cBhvr>
                                      <p:rCtr x="-7526" y="0"/>
                                    </p:animMotion>
                                    <p:animScale>
                                      <p:cBhvr>
                                        <p:cTn id="7" dur="1000" fill="hold">
                                          <p:stCondLst>
                                            <p:cond delay="0"/>
                                          </p:stCondLst>
                                        </p:cTn>
                                        <p:tgtEl>
                                          <p:spTgt spid="89"/>
                                        </p:tgtEl>
                                      </p:cBhvr>
                                      <p:from x="100000" y="100000"/>
                                      <p:to x="100000" y="100000"/>
                                    </p:animScale>
                                    <p:animRot by="0">
                                      <p:cBhvr>
                                        <p:cTn id="8" dur="1000" fill="hold">
                                          <p:stCondLst>
                                            <p:cond delay="0"/>
                                          </p:stCondLst>
                                        </p:cTn>
                                        <p:tgtEl>
                                          <p:spTgt spid="89"/>
                                        </p:tgtEl>
                                        <p:attrNameLst>
                                          <p:attrName>r</p:attrName>
                                        </p:attrNameLst>
                                      </p:cBhvr>
                                    </p:animRot>
                                  </p:childTnLst>
                                </p:cTn>
                              </p:par>
                              <p:par>
                                <p:cTn id="9" presetID="42" presetClass="path" presetSubtype="0" accel="50000" decel="50000" fill="hold" nodeType="withEffect">
                                  <p:stCondLst>
                                    <p:cond delay="0"/>
                                  </p:stCondLst>
                                  <p:childTnLst>
                                    <p:animMotion origin="layout" path="M 0 4.81481E-6 L -0.14687 0.00046 " pathEditMode="relative" rAng="0" ptsTypes="AA">
                                      <p:cBhvr>
                                        <p:cTn id="10" dur="1000" fill="hold"/>
                                        <p:tgtEl>
                                          <p:spTgt spid="112"/>
                                        </p:tgtEl>
                                        <p:attrNameLst>
                                          <p:attrName>ppt_x</p:attrName>
                                          <p:attrName>ppt_y</p:attrName>
                                        </p:attrNameLst>
                                      </p:cBhvr>
                                      <p:rCtr x="-7344" y="23"/>
                                    </p:animMotion>
                                  </p:childTnLst>
                                </p:cTn>
                              </p:par>
                              <p:par>
                                <p:cTn id="11" presetID="10" presetClass="exit" presetSubtype="0" fill="hold" nodeType="withEffect">
                                  <p:stCondLst>
                                    <p:cond delay="0"/>
                                  </p:stCondLst>
                                  <p:childTnLst>
                                    <p:animEffect transition="out" filter="fade">
                                      <p:cBhvr>
                                        <p:cTn id="12" dur="500"/>
                                        <p:tgtEl>
                                          <p:spTgt spid="113"/>
                                        </p:tgtEl>
                                      </p:cBhvr>
                                    </p:animEffect>
                                    <p:set>
                                      <p:cBhvr>
                                        <p:cTn id="13" dur="1" fill="hold">
                                          <p:stCondLst>
                                            <p:cond delay="499"/>
                                          </p:stCondLst>
                                        </p:cTn>
                                        <p:tgtEl>
                                          <p:spTgt spid="11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750"/>
                                        <p:tgtEl>
                                          <p:spTgt spid="108"/>
                                        </p:tgtEl>
                                      </p:cBhvr>
                                    </p:animEffect>
                                  </p:childTnLst>
                                </p:cTn>
                              </p:par>
                              <p:par>
                                <p:cTn id="17" presetID="54" presetClass="path" presetSubtype="0" accel="50000" decel="50000" fill="hold" nodeType="withEffect">
                                  <p:stCondLst>
                                    <p:cond delay="0"/>
                                  </p:stCondLst>
                                  <p:childTnLst>
                                    <p:animMotion origin="layout" path="M 0 -2.22222E-6 L 0.07513 -2.22222E-6 L 0.15026 -2.22222E-6 " pathEditMode="relative" rAng="0" ptsTypes="AAA">
                                      <p:cBhvr>
                                        <p:cTn id="18" dur="1000" fill="hold"/>
                                        <p:tgtEl>
                                          <p:spTgt spid="108"/>
                                        </p:tgtEl>
                                        <p:attrNameLst>
                                          <p:attrName>ppt_x</p:attrName>
                                          <p:attrName>ppt_y</p:attrName>
                                        </p:attrNameLst>
                                      </p:cBhvr>
                                      <p:rCtr x="7513" y="0"/>
                                    </p:animMotion>
                                    <p:animScale>
                                      <p:cBhvr>
                                        <p:cTn id="19" dur="1000" fill="hold">
                                          <p:stCondLst>
                                            <p:cond delay="0"/>
                                          </p:stCondLst>
                                        </p:cTn>
                                        <p:tgtEl>
                                          <p:spTgt spid="108"/>
                                        </p:tgtEl>
                                      </p:cBhvr>
                                      <p:from x="100000" y="100000"/>
                                      <p:to x="100000" y="100000"/>
                                    </p:animScale>
                                    <p:animRot by="0">
                                      <p:cBhvr>
                                        <p:cTn id="20" dur="1000" fill="hold">
                                          <p:stCondLst>
                                            <p:cond delay="0"/>
                                          </p:stCondLst>
                                        </p:cTn>
                                        <p:tgtEl>
                                          <p:spTgt spid="108"/>
                                        </p:tgtEl>
                                        <p:attrNameLst>
                                          <p:attrName>r</p:attrName>
                                        </p:attrNameLst>
                                      </p:cBhvr>
                                    </p:animRot>
                                  </p:childTnLst>
                                </p:cTn>
                              </p:par>
                              <p:par>
                                <p:cTn id="21" presetID="10" presetClass="entr" presetSubtype="0" fill="hold" nodeType="withEffect">
                                  <p:stCondLst>
                                    <p:cond delay="50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nodeType="withEffect">
                                  <p:stCondLst>
                                    <p:cond delay="0"/>
                                  </p:stCondLst>
                                  <p:childTnLst>
                                    <p:animMotion origin="layout" path="M 0 3.7037E-6 L -0.14753 -0.0007 " pathEditMode="relative" rAng="0" ptsTypes="AA">
                                      <p:cBhvr>
                                        <p:cTn id="25" dur="1000" fill="hold"/>
                                        <p:tgtEl>
                                          <p:spTgt spid="27"/>
                                        </p:tgtEl>
                                        <p:attrNameLst>
                                          <p:attrName>ppt_x</p:attrName>
                                          <p:attrName>ppt_y</p:attrName>
                                        </p:attrNameLst>
                                      </p:cBhvr>
                                      <p:rCtr x="-738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921607" y="4801977"/>
            <a:ext cx="10348789" cy="443725"/>
          </a:xfrm>
          <a:prstGeom prst="rect">
            <a:avLst/>
          </a:prstGeom>
          <a:noFill/>
        </p:spPr>
        <p:txBody>
          <a:bodyPr wrap="square" rtlCol="0">
            <a:spAutoFit/>
          </a:bodyPr>
          <a:lstStyle/>
          <a:p>
            <a:pPr algn="ctr" defTabSz="913951">
              <a:lnSpc>
                <a:spcPct val="80000"/>
              </a:lnSpc>
              <a:defRPr/>
            </a:pPr>
            <a:r>
              <a:rPr lang="en-US" sz="2799" kern="0">
                <a:solidFill>
                  <a:srgbClr val="FFFFFF"/>
                </a:solidFill>
                <a:latin typeface="Segoe UI Light"/>
              </a:rPr>
              <a:t>Windows 10 designed for modern IT</a:t>
            </a:r>
          </a:p>
        </p:txBody>
      </p:sp>
      <p:grpSp>
        <p:nvGrpSpPr>
          <p:cNvPr id="4" name="Group 3"/>
          <p:cNvGrpSpPr/>
          <p:nvPr/>
        </p:nvGrpSpPr>
        <p:grpSpPr>
          <a:xfrm>
            <a:off x="4886254" y="1556664"/>
            <a:ext cx="2419496" cy="2419496"/>
            <a:chOff x="4885765" y="1555908"/>
            <a:chExt cx="2420470" cy="2420470"/>
          </a:xfrm>
        </p:grpSpPr>
        <p:sp>
          <p:nvSpPr>
            <p:cNvPr id="44" name="TextBox 43"/>
            <p:cNvSpPr txBox="1"/>
            <p:nvPr/>
          </p:nvSpPr>
          <p:spPr>
            <a:xfrm>
              <a:off x="5068478" y="2605209"/>
              <a:ext cx="2055044" cy="343492"/>
            </a:xfrm>
            <a:prstGeom prst="rect">
              <a:avLst/>
            </a:prstGeom>
            <a:noFill/>
          </p:spPr>
          <p:txBody>
            <a:bodyPr wrap="square" rtlCol="0">
              <a:spAutoFit/>
            </a:bodyPr>
            <a:lstStyle/>
            <a:p>
              <a:pPr algn="ctr" defTabSz="913951">
                <a:lnSpc>
                  <a:spcPct val="80000"/>
                </a:lnSpc>
                <a:defRPr/>
              </a:pPr>
              <a:r>
                <a:rPr lang="en-US" sz="1999" kern="0" spc="-50">
                  <a:solidFill>
                    <a:srgbClr val="FFFFFF"/>
                  </a:solidFill>
                  <a:latin typeface="Segoe UI Light"/>
                </a:rPr>
                <a:t>Modern IT</a:t>
              </a:r>
            </a:p>
          </p:txBody>
        </p:sp>
        <p:sp>
          <p:nvSpPr>
            <p:cNvPr id="43" name="Oval 42"/>
            <p:cNvSpPr/>
            <p:nvPr/>
          </p:nvSpPr>
          <p:spPr>
            <a:xfrm>
              <a:off x="4885765" y="1555908"/>
              <a:ext cx="2420470" cy="242047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US" sz="1799" kern="0">
                <a:solidFill>
                  <a:sysClr val="windowText" lastClr="000000"/>
                </a:solidFill>
                <a:latin typeface="Segoe UI"/>
              </a:endParaRPr>
            </a:p>
          </p:txBody>
        </p:sp>
      </p:grpSp>
      <p:grpSp>
        <p:nvGrpSpPr>
          <p:cNvPr id="5" name="Group 4"/>
          <p:cNvGrpSpPr/>
          <p:nvPr/>
        </p:nvGrpSpPr>
        <p:grpSpPr>
          <a:xfrm>
            <a:off x="3970007" y="1813506"/>
            <a:ext cx="4251993" cy="1905812"/>
            <a:chOff x="4010235" y="2639016"/>
            <a:chExt cx="4253705" cy="1906578"/>
          </a:xfrm>
        </p:grpSpPr>
        <p:grpSp>
          <p:nvGrpSpPr>
            <p:cNvPr id="45" name="Group 44"/>
            <p:cNvGrpSpPr/>
            <p:nvPr/>
          </p:nvGrpSpPr>
          <p:grpSpPr>
            <a:xfrm>
              <a:off x="7413333" y="2639016"/>
              <a:ext cx="850607" cy="1906578"/>
              <a:chOff x="7783942" y="3320589"/>
              <a:chExt cx="850607" cy="842134"/>
            </a:xfrm>
          </p:grpSpPr>
          <p:cxnSp>
            <p:nvCxnSpPr>
              <p:cNvPr id="52" name="Straight Arrow Connector 51"/>
              <p:cNvCxnSpPr/>
              <p:nvPr/>
            </p:nvCxnSpPr>
            <p:spPr>
              <a:xfrm flipH="1">
                <a:off x="7783942" y="3741656"/>
                <a:ext cx="576287"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360229" y="3320589"/>
                <a:ext cx="274320" cy="842134"/>
                <a:chOff x="10030774" y="763829"/>
                <a:chExt cx="274320" cy="842134"/>
              </a:xfrm>
            </p:grpSpPr>
            <p:cxnSp>
              <p:nvCxnSpPr>
                <p:cNvPr id="54" name="Straight Connector 53"/>
                <p:cNvCxnSpPr/>
                <p:nvPr/>
              </p:nvCxnSpPr>
              <p:spPr>
                <a:xfrm>
                  <a:off x="10030774" y="763829"/>
                  <a:ext cx="27432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0030774" y="1605963"/>
                  <a:ext cx="27432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9609707" y="1184896"/>
                  <a:ext cx="84213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2" name="Group 91"/>
            <p:cNvGrpSpPr/>
            <p:nvPr/>
          </p:nvGrpSpPr>
          <p:grpSpPr>
            <a:xfrm flipH="1">
              <a:off x="4010235" y="2639016"/>
              <a:ext cx="850607" cy="1906578"/>
              <a:chOff x="7783942" y="3320589"/>
              <a:chExt cx="850607" cy="842134"/>
            </a:xfrm>
          </p:grpSpPr>
          <p:cxnSp>
            <p:nvCxnSpPr>
              <p:cNvPr id="93" name="Straight Arrow Connector 92"/>
              <p:cNvCxnSpPr/>
              <p:nvPr/>
            </p:nvCxnSpPr>
            <p:spPr>
              <a:xfrm flipH="1">
                <a:off x="7783942" y="3741656"/>
                <a:ext cx="576287"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8360229" y="3320589"/>
                <a:ext cx="274320" cy="842134"/>
                <a:chOff x="10030774" y="763829"/>
                <a:chExt cx="274320" cy="842134"/>
              </a:xfrm>
            </p:grpSpPr>
            <p:cxnSp>
              <p:nvCxnSpPr>
                <p:cNvPr id="95" name="Straight Connector 94"/>
                <p:cNvCxnSpPr/>
                <p:nvPr/>
              </p:nvCxnSpPr>
              <p:spPr>
                <a:xfrm>
                  <a:off x="10030774" y="763829"/>
                  <a:ext cx="27432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0030774" y="1605963"/>
                  <a:ext cx="27432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9609707" y="1184896"/>
                  <a:ext cx="84213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88" name="Group 87" descr="Bounce Right:  Group 88"/>
          <p:cNvGrpSpPr/>
          <p:nvPr/>
        </p:nvGrpSpPr>
        <p:grpSpPr>
          <a:xfrm>
            <a:off x="3035355" y="2068750"/>
            <a:ext cx="2456061" cy="1465147"/>
            <a:chOff x="4867675" y="1725313"/>
            <a:chExt cx="2457050" cy="1465737"/>
          </a:xfrm>
        </p:grpSpPr>
        <p:grpSp>
          <p:nvGrpSpPr>
            <p:cNvPr id="98" name="Group 97"/>
            <p:cNvGrpSpPr/>
            <p:nvPr/>
          </p:nvGrpSpPr>
          <p:grpSpPr>
            <a:xfrm>
              <a:off x="5412289" y="1725313"/>
              <a:ext cx="1367823" cy="897854"/>
              <a:chOff x="673036" y="4654336"/>
              <a:chExt cx="313392" cy="205714"/>
            </a:xfrm>
            <a:solidFill>
              <a:schemeClr val="bg1"/>
            </a:solidFill>
          </p:grpSpPr>
          <p:sp>
            <p:nvSpPr>
              <p:cNvPr id="100" name="Rectangle 2050"/>
              <p:cNvSpPr>
                <a:spLocks noChangeArrowheads="1"/>
              </p:cNvSpPr>
              <p:nvPr/>
            </p:nvSpPr>
            <p:spPr bwMode="auto">
              <a:xfrm>
                <a:off x="787142" y="4794961"/>
                <a:ext cx="14464" cy="30536"/>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1" name="Rectangle 2051"/>
              <p:cNvSpPr>
                <a:spLocks noChangeArrowheads="1"/>
              </p:cNvSpPr>
              <p:nvPr/>
            </p:nvSpPr>
            <p:spPr bwMode="auto">
              <a:xfrm>
                <a:off x="756607" y="4814247"/>
                <a:ext cx="75536"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2" name="Freeform 2052"/>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3" name="Rectangle 2053"/>
              <p:cNvSpPr>
                <a:spLocks noChangeArrowheads="1"/>
              </p:cNvSpPr>
              <p:nvPr/>
            </p:nvSpPr>
            <p:spPr bwMode="auto">
              <a:xfrm>
                <a:off x="726071" y="4737908"/>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4" name="Rectangle 2054"/>
              <p:cNvSpPr>
                <a:spLocks noChangeArrowheads="1"/>
              </p:cNvSpPr>
              <p:nvPr/>
            </p:nvSpPr>
            <p:spPr bwMode="auto">
              <a:xfrm>
                <a:off x="726071"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5" name="Rectangle 2055"/>
              <p:cNvSpPr>
                <a:spLocks noChangeArrowheads="1"/>
              </p:cNvSpPr>
              <p:nvPr/>
            </p:nvSpPr>
            <p:spPr bwMode="auto">
              <a:xfrm>
                <a:off x="756607" y="4737908"/>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6" name="Rectangle 2056"/>
              <p:cNvSpPr>
                <a:spLocks noChangeArrowheads="1"/>
              </p:cNvSpPr>
              <p:nvPr/>
            </p:nvSpPr>
            <p:spPr bwMode="auto">
              <a:xfrm>
                <a:off x="756607"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7" name="Rectangle 2057"/>
              <p:cNvSpPr>
                <a:spLocks noChangeArrowheads="1"/>
              </p:cNvSpPr>
              <p:nvPr/>
            </p:nvSpPr>
            <p:spPr bwMode="auto">
              <a:xfrm>
                <a:off x="787142" y="4737908"/>
                <a:ext cx="14464"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8" name="Rectangle 2058"/>
              <p:cNvSpPr>
                <a:spLocks noChangeArrowheads="1"/>
              </p:cNvSpPr>
              <p:nvPr/>
            </p:nvSpPr>
            <p:spPr bwMode="auto">
              <a:xfrm>
                <a:off x="787142" y="4707372"/>
                <a:ext cx="14464"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09" name="Rectangle 2059"/>
              <p:cNvSpPr>
                <a:spLocks noChangeArrowheads="1"/>
              </p:cNvSpPr>
              <p:nvPr/>
            </p:nvSpPr>
            <p:spPr bwMode="auto">
              <a:xfrm>
                <a:off x="816875" y="4737908"/>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10" name="Rectangle 2060"/>
              <p:cNvSpPr>
                <a:spLocks noChangeArrowheads="1"/>
              </p:cNvSpPr>
              <p:nvPr/>
            </p:nvSpPr>
            <p:spPr bwMode="auto">
              <a:xfrm>
                <a:off x="816875"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11" name="Rectangle 2061"/>
              <p:cNvSpPr>
                <a:spLocks noChangeArrowheads="1"/>
              </p:cNvSpPr>
              <p:nvPr/>
            </p:nvSpPr>
            <p:spPr bwMode="auto">
              <a:xfrm>
                <a:off x="847410"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12" name="Freeform 2062"/>
              <p:cNvSpPr>
                <a:spLocks/>
              </p:cNvSpPr>
              <p:nvPr/>
            </p:nvSpPr>
            <p:spPr bwMode="auto">
              <a:xfrm>
                <a:off x="904464" y="4758800"/>
                <a:ext cx="37768" cy="66696"/>
              </a:xfrm>
              <a:custGeom>
                <a:avLst/>
                <a:gdLst>
                  <a:gd name="T0" fmla="*/ 33 w 47"/>
                  <a:gd name="T1" fmla="*/ 83 h 83"/>
                  <a:gd name="T2" fmla="*/ 0 w 47"/>
                  <a:gd name="T3" fmla="*/ 50 h 83"/>
                  <a:gd name="T4" fmla="*/ 0 w 47"/>
                  <a:gd name="T5" fmla="*/ 0 h 83"/>
                  <a:gd name="T6" fmla="*/ 19 w 47"/>
                  <a:gd name="T7" fmla="*/ 0 h 83"/>
                  <a:gd name="T8" fmla="*/ 19 w 47"/>
                  <a:gd name="T9" fmla="*/ 40 h 83"/>
                  <a:gd name="T10" fmla="*/ 47 w 47"/>
                  <a:gd name="T11" fmla="*/ 69 h 83"/>
                  <a:gd name="T12" fmla="*/ 33 w 47"/>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7" h="83">
                    <a:moveTo>
                      <a:pt x="33" y="83"/>
                    </a:moveTo>
                    <a:lnTo>
                      <a:pt x="0" y="50"/>
                    </a:lnTo>
                    <a:lnTo>
                      <a:pt x="0" y="0"/>
                    </a:lnTo>
                    <a:lnTo>
                      <a:pt x="19" y="0"/>
                    </a:lnTo>
                    <a:lnTo>
                      <a:pt x="19" y="40"/>
                    </a:lnTo>
                    <a:lnTo>
                      <a:pt x="47" y="69"/>
                    </a:lnTo>
                    <a:lnTo>
                      <a:pt x="33" y="83"/>
                    </a:ln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13" name="Freeform 2063"/>
              <p:cNvSpPr>
                <a:spLocks/>
              </p:cNvSpPr>
              <p:nvPr/>
            </p:nvSpPr>
            <p:spPr bwMode="auto">
              <a:xfrm>
                <a:off x="847410" y="4741925"/>
                <a:ext cx="36161" cy="36161"/>
              </a:xfrm>
              <a:custGeom>
                <a:avLst/>
                <a:gdLst>
                  <a:gd name="T0" fmla="*/ 45 w 45"/>
                  <a:gd name="T1" fmla="*/ 45 h 45"/>
                  <a:gd name="T2" fmla="*/ 0 w 45"/>
                  <a:gd name="T3" fmla="*/ 45 h 45"/>
                  <a:gd name="T4" fmla="*/ 0 w 45"/>
                  <a:gd name="T5" fmla="*/ 0 h 45"/>
                  <a:gd name="T6" fmla="*/ 19 w 45"/>
                  <a:gd name="T7" fmla="*/ 0 h 45"/>
                  <a:gd name="T8" fmla="*/ 19 w 45"/>
                  <a:gd name="T9" fmla="*/ 26 h 45"/>
                  <a:gd name="T10" fmla="*/ 45 w 45"/>
                  <a:gd name="T11" fmla="*/ 26 h 45"/>
                  <a:gd name="T12" fmla="*/ 45 w 4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5" y="45"/>
                    </a:moveTo>
                    <a:lnTo>
                      <a:pt x="0" y="45"/>
                    </a:lnTo>
                    <a:lnTo>
                      <a:pt x="0" y="0"/>
                    </a:lnTo>
                    <a:lnTo>
                      <a:pt x="19" y="0"/>
                    </a:lnTo>
                    <a:lnTo>
                      <a:pt x="19" y="26"/>
                    </a:lnTo>
                    <a:lnTo>
                      <a:pt x="45" y="26"/>
                    </a:lnTo>
                    <a:lnTo>
                      <a:pt x="45" y="45"/>
                    </a:ln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sp>
            <p:nvSpPr>
              <p:cNvPr id="114" name="Freeform 2064"/>
              <p:cNvSpPr>
                <a:spLocks/>
              </p:cNvSpPr>
              <p:nvPr/>
            </p:nvSpPr>
            <p:spPr bwMode="auto">
              <a:xfrm>
                <a:off x="851428" y="4722640"/>
                <a:ext cx="135000" cy="137410"/>
              </a:xfrm>
              <a:custGeom>
                <a:avLst/>
                <a:gdLst>
                  <a:gd name="T0" fmla="*/ 34 w 71"/>
                  <a:gd name="T1" fmla="*/ 72 h 72"/>
                  <a:gd name="T2" fmla="*/ 0 w 71"/>
                  <a:gd name="T3" fmla="*/ 45 h 72"/>
                  <a:gd name="T4" fmla="*/ 7 w 71"/>
                  <a:gd name="T5" fmla="*/ 43 h 72"/>
                  <a:gd name="T6" fmla="*/ 34 w 71"/>
                  <a:gd name="T7" fmla="*/ 64 h 72"/>
                  <a:gd name="T8" fmla="*/ 63 w 71"/>
                  <a:gd name="T9" fmla="*/ 36 h 72"/>
                  <a:gd name="T10" fmla="*/ 34 w 71"/>
                  <a:gd name="T11" fmla="*/ 8 h 72"/>
                  <a:gd name="T12" fmla="*/ 8 w 71"/>
                  <a:gd name="T13" fmla="*/ 26 h 72"/>
                  <a:gd name="T14" fmla="*/ 0 w 71"/>
                  <a:gd name="T15" fmla="*/ 24 h 72"/>
                  <a:gd name="T16" fmla="*/ 34 w 71"/>
                  <a:gd name="T17" fmla="*/ 0 h 72"/>
                  <a:gd name="T18" fmla="*/ 71 w 71"/>
                  <a:gd name="T19" fmla="*/ 36 h 72"/>
                  <a:gd name="T20" fmla="*/ 34 w 71"/>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2">
                    <a:moveTo>
                      <a:pt x="34" y="72"/>
                    </a:moveTo>
                    <a:cubicBezTo>
                      <a:pt x="18" y="72"/>
                      <a:pt x="4" y="61"/>
                      <a:pt x="0" y="45"/>
                    </a:cubicBezTo>
                    <a:cubicBezTo>
                      <a:pt x="7" y="43"/>
                      <a:pt x="7" y="43"/>
                      <a:pt x="7" y="43"/>
                    </a:cubicBezTo>
                    <a:cubicBezTo>
                      <a:pt x="11" y="55"/>
                      <a:pt x="22" y="64"/>
                      <a:pt x="34" y="64"/>
                    </a:cubicBezTo>
                    <a:cubicBezTo>
                      <a:pt x="50" y="64"/>
                      <a:pt x="63" y="51"/>
                      <a:pt x="63" y="36"/>
                    </a:cubicBezTo>
                    <a:cubicBezTo>
                      <a:pt x="63" y="20"/>
                      <a:pt x="50" y="8"/>
                      <a:pt x="34" y="8"/>
                    </a:cubicBezTo>
                    <a:cubicBezTo>
                      <a:pt x="23" y="8"/>
                      <a:pt x="12" y="15"/>
                      <a:pt x="8" y="26"/>
                    </a:cubicBezTo>
                    <a:cubicBezTo>
                      <a:pt x="0" y="24"/>
                      <a:pt x="0" y="24"/>
                      <a:pt x="0" y="24"/>
                    </a:cubicBezTo>
                    <a:cubicBezTo>
                      <a:pt x="5" y="9"/>
                      <a:pt x="19" y="0"/>
                      <a:pt x="34" y="0"/>
                    </a:cubicBezTo>
                    <a:cubicBezTo>
                      <a:pt x="54" y="0"/>
                      <a:pt x="71" y="16"/>
                      <a:pt x="71" y="36"/>
                    </a:cubicBezTo>
                    <a:cubicBezTo>
                      <a:pt x="71" y="56"/>
                      <a:pt x="54" y="72"/>
                      <a:pt x="34" y="72"/>
                    </a:cubicBezTo>
                    <a:close/>
                  </a:path>
                </a:pathLst>
              </a:custGeom>
              <a:grp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grpSp>
        <p:sp>
          <p:nvSpPr>
            <p:cNvPr id="99" name="TextBox 98"/>
            <p:cNvSpPr txBox="1"/>
            <p:nvPr/>
          </p:nvSpPr>
          <p:spPr>
            <a:xfrm>
              <a:off x="4867675" y="2847558"/>
              <a:ext cx="2457050" cy="343492"/>
            </a:xfrm>
            <a:prstGeom prst="rect">
              <a:avLst/>
            </a:prstGeom>
            <a:noFill/>
          </p:spPr>
          <p:txBody>
            <a:bodyPr wrap="square" rtlCol="0">
              <a:spAutoFit/>
            </a:bodyPr>
            <a:lstStyle/>
            <a:p>
              <a:pPr algn="ctr" defTabSz="913951">
                <a:lnSpc>
                  <a:spcPct val="80000"/>
                </a:lnSpc>
                <a:defRPr/>
              </a:pPr>
              <a:r>
                <a:rPr lang="en-US" sz="1999" kern="0" spc="-50">
                  <a:solidFill>
                    <a:srgbClr val="FFFFFF"/>
                  </a:solidFill>
                  <a:latin typeface="Segoe UI Light"/>
                </a:rPr>
                <a:t>Traditional IT</a:t>
              </a:r>
            </a:p>
          </p:txBody>
        </p:sp>
      </p:grpSp>
      <p:grpSp>
        <p:nvGrpSpPr>
          <p:cNvPr id="115" name="Group 114" descr="Bounce Right:  Group 107"/>
          <p:cNvGrpSpPr/>
          <p:nvPr/>
        </p:nvGrpSpPr>
        <p:grpSpPr>
          <a:xfrm>
            <a:off x="6699862" y="2175999"/>
            <a:ext cx="2456061" cy="1357910"/>
            <a:chOff x="6700102" y="2175493"/>
            <a:chExt cx="2457050" cy="1358457"/>
          </a:xfrm>
        </p:grpSpPr>
        <p:sp>
          <p:nvSpPr>
            <p:cNvPr id="116" name="TextBox 115"/>
            <p:cNvSpPr txBox="1"/>
            <p:nvPr/>
          </p:nvSpPr>
          <p:spPr>
            <a:xfrm>
              <a:off x="6700102" y="3190458"/>
              <a:ext cx="2457050" cy="343492"/>
            </a:xfrm>
            <a:prstGeom prst="rect">
              <a:avLst/>
            </a:prstGeom>
            <a:noFill/>
          </p:spPr>
          <p:txBody>
            <a:bodyPr wrap="square" rtlCol="0">
              <a:spAutoFit/>
            </a:bodyPr>
            <a:lstStyle/>
            <a:p>
              <a:pPr algn="ctr" defTabSz="913951">
                <a:lnSpc>
                  <a:spcPct val="80000"/>
                </a:lnSpc>
                <a:defRPr/>
              </a:pPr>
              <a:r>
                <a:rPr lang="en-US" sz="1999" kern="0" spc="-50">
                  <a:solidFill>
                    <a:srgbClr val="FFFFFF"/>
                  </a:solidFill>
                  <a:latin typeface="Segoe UI Light"/>
                </a:rPr>
                <a:t>Cloud</a:t>
              </a:r>
            </a:p>
          </p:txBody>
        </p:sp>
        <p:sp>
          <p:nvSpPr>
            <p:cNvPr id="118" name="Freeform 1907"/>
            <p:cNvSpPr>
              <a:spLocks noEditPoints="1"/>
            </p:cNvSpPr>
            <p:nvPr/>
          </p:nvSpPr>
          <p:spPr bwMode="auto">
            <a:xfrm>
              <a:off x="7336148" y="2175493"/>
              <a:ext cx="1184958" cy="742949"/>
            </a:xfrm>
            <a:custGeom>
              <a:avLst/>
              <a:gdLst>
                <a:gd name="T0" fmla="*/ 85 w 160"/>
                <a:gd name="T1" fmla="*/ 10 h 100"/>
                <a:gd name="T2" fmla="*/ 109 w 160"/>
                <a:gd name="T3" fmla="*/ 33 h 100"/>
                <a:gd name="T4" fmla="*/ 120 w 160"/>
                <a:gd name="T5" fmla="*/ 30 h 100"/>
                <a:gd name="T6" fmla="*/ 140 w 160"/>
                <a:gd name="T7" fmla="*/ 50 h 100"/>
                <a:gd name="T8" fmla="*/ 139 w 160"/>
                <a:gd name="T9" fmla="*/ 56 h 100"/>
                <a:gd name="T10" fmla="*/ 150 w 160"/>
                <a:gd name="T11" fmla="*/ 72 h 100"/>
                <a:gd name="T12" fmla="*/ 132 w 160"/>
                <a:gd name="T13" fmla="*/ 90 h 100"/>
                <a:gd name="T14" fmla="*/ 130 w 160"/>
                <a:gd name="T15" fmla="*/ 90 h 100"/>
                <a:gd name="T16" fmla="*/ 130 w 160"/>
                <a:gd name="T17" fmla="*/ 90 h 100"/>
                <a:gd name="T18" fmla="*/ 30 w 160"/>
                <a:gd name="T19" fmla="*/ 90 h 100"/>
                <a:gd name="T20" fmla="*/ 10 w 160"/>
                <a:gd name="T21" fmla="*/ 70 h 100"/>
                <a:gd name="T22" fmla="*/ 30 w 160"/>
                <a:gd name="T23" fmla="*/ 50 h 100"/>
                <a:gd name="T24" fmla="*/ 33 w 160"/>
                <a:gd name="T25" fmla="*/ 50 h 100"/>
                <a:gd name="T26" fmla="*/ 51 w 160"/>
                <a:gd name="T27" fmla="*/ 40 h 100"/>
                <a:gd name="T28" fmla="*/ 61 w 160"/>
                <a:gd name="T29" fmla="*/ 42 h 100"/>
                <a:gd name="T30" fmla="*/ 60 w 160"/>
                <a:gd name="T31" fmla="*/ 35 h 100"/>
                <a:gd name="T32" fmla="*/ 85 w 160"/>
                <a:gd name="T33" fmla="*/ 10 h 100"/>
                <a:gd name="T34" fmla="*/ 85 w 160"/>
                <a:gd name="T35" fmla="*/ 0 h 100"/>
                <a:gd name="T36" fmla="*/ 50 w 160"/>
                <a:gd name="T37" fmla="*/ 30 h 100"/>
                <a:gd name="T38" fmla="*/ 28 w 160"/>
                <a:gd name="T39" fmla="*/ 40 h 100"/>
                <a:gd name="T40" fmla="*/ 0 w 160"/>
                <a:gd name="T41" fmla="*/ 70 h 100"/>
                <a:gd name="T42" fmla="*/ 30 w 160"/>
                <a:gd name="T43" fmla="*/ 100 h 100"/>
                <a:gd name="T44" fmla="*/ 130 w 160"/>
                <a:gd name="T45" fmla="*/ 100 h 100"/>
                <a:gd name="T46" fmla="*/ 132 w 160"/>
                <a:gd name="T47" fmla="*/ 100 h 100"/>
                <a:gd name="T48" fmla="*/ 160 w 160"/>
                <a:gd name="T49" fmla="*/ 72 h 100"/>
                <a:gd name="T50" fmla="*/ 150 w 160"/>
                <a:gd name="T51" fmla="*/ 51 h 100"/>
                <a:gd name="T52" fmla="*/ 150 w 160"/>
                <a:gd name="T53" fmla="*/ 50 h 100"/>
                <a:gd name="T54" fmla="*/ 120 w 160"/>
                <a:gd name="T55" fmla="*/ 20 h 100"/>
                <a:gd name="T56" fmla="*/ 116 w 160"/>
                <a:gd name="T57" fmla="*/ 20 h 100"/>
                <a:gd name="T58" fmla="*/ 85 w 160"/>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00">
                  <a:moveTo>
                    <a:pt x="85" y="10"/>
                  </a:moveTo>
                  <a:cubicBezTo>
                    <a:pt x="98" y="10"/>
                    <a:pt x="108" y="20"/>
                    <a:pt x="109" y="33"/>
                  </a:cubicBezTo>
                  <a:cubicBezTo>
                    <a:pt x="112" y="31"/>
                    <a:pt x="116" y="30"/>
                    <a:pt x="120" y="30"/>
                  </a:cubicBezTo>
                  <a:cubicBezTo>
                    <a:pt x="131" y="30"/>
                    <a:pt x="140" y="39"/>
                    <a:pt x="140" y="50"/>
                  </a:cubicBezTo>
                  <a:cubicBezTo>
                    <a:pt x="140" y="52"/>
                    <a:pt x="139" y="54"/>
                    <a:pt x="139" y="56"/>
                  </a:cubicBezTo>
                  <a:cubicBezTo>
                    <a:pt x="145" y="59"/>
                    <a:pt x="150" y="65"/>
                    <a:pt x="150" y="72"/>
                  </a:cubicBezTo>
                  <a:cubicBezTo>
                    <a:pt x="150" y="82"/>
                    <a:pt x="142" y="90"/>
                    <a:pt x="132" y="90"/>
                  </a:cubicBezTo>
                  <a:cubicBezTo>
                    <a:pt x="130" y="90"/>
                    <a:pt x="130" y="90"/>
                    <a:pt x="130" y="90"/>
                  </a:cubicBezTo>
                  <a:cubicBezTo>
                    <a:pt x="130" y="90"/>
                    <a:pt x="130" y="90"/>
                    <a:pt x="130" y="90"/>
                  </a:cubicBezTo>
                  <a:cubicBezTo>
                    <a:pt x="30" y="90"/>
                    <a:pt x="30" y="90"/>
                    <a:pt x="30" y="90"/>
                  </a:cubicBezTo>
                  <a:cubicBezTo>
                    <a:pt x="19" y="90"/>
                    <a:pt x="10" y="81"/>
                    <a:pt x="10" y="70"/>
                  </a:cubicBezTo>
                  <a:cubicBezTo>
                    <a:pt x="10" y="59"/>
                    <a:pt x="19" y="50"/>
                    <a:pt x="30" y="50"/>
                  </a:cubicBezTo>
                  <a:cubicBezTo>
                    <a:pt x="31" y="50"/>
                    <a:pt x="32" y="50"/>
                    <a:pt x="33" y="50"/>
                  </a:cubicBezTo>
                  <a:cubicBezTo>
                    <a:pt x="37" y="44"/>
                    <a:pt x="43" y="40"/>
                    <a:pt x="51" y="40"/>
                  </a:cubicBezTo>
                  <a:cubicBezTo>
                    <a:pt x="55" y="40"/>
                    <a:pt x="58" y="41"/>
                    <a:pt x="61" y="42"/>
                  </a:cubicBezTo>
                  <a:cubicBezTo>
                    <a:pt x="60" y="40"/>
                    <a:pt x="60" y="37"/>
                    <a:pt x="60" y="35"/>
                  </a:cubicBezTo>
                  <a:cubicBezTo>
                    <a:pt x="60" y="21"/>
                    <a:pt x="71" y="10"/>
                    <a:pt x="85" y="10"/>
                  </a:cubicBezTo>
                  <a:moveTo>
                    <a:pt x="85" y="0"/>
                  </a:moveTo>
                  <a:cubicBezTo>
                    <a:pt x="67" y="0"/>
                    <a:pt x="52" y="13"/>
                    <a:pt x="50" y="30"/>
                  </a:cubicBezTo>
                  <a:cubicBezTo>
                    <a:pt x="42" y="30"/>
                    <a:pt x="34" y="34"/>
                    <a:pt x="28" y="40"/>
                  </a:cubicBezTo>
                  <a:cubicBezTo>
                    <a:pt x="12" y="41"/>
                    <a:pt x="0" y="54"/>
                    <a:pt x="0" y="70"/>
                  </a:cubicBezTo>
                  <a:cubicBezTo>
                    <a:pt x="0" y="86"/>
                    <a:pt x="13" y="100"/>
                    <a:pt x="30" y="100"/>
                  </a:cubicBezTo>
                  <a:cubicBezTo>
                    <a:pt x="130" y="100"/>
                    <a:pt x="130" y="100"/>
                    <a:pt x="130" y="100"/>
                  </a:cubicBezTo>
                  <a:cubicBezTo>
                    <a:pt x="132" y="100"/>
                    <a:pt x="132" y="100"/>
                    <a:pt x="132" y="100"/>
                  </a:cubicBezTo>
                  <a:cubicBezTo>
                    <a:pt x="148" y="100"/>
                    <a:pt x="160" y="88"/>
                    <a:pt x="160" y="72"/>
                  </a:cubicBezTo>
                  <a:cubicBezTo>
                    <a:pt x="160" y="64"/>
                    <a:pt x="156" y="56"/>
                    <a:pt x="150" y="51"/>
                  </a:cubicBezTo>
                  <a:cubicBezTo>
                    <a:pt x="150" y="51"/>
                    <a:pt x="150" y="50"/>
                    <a:pt x="150" y="50"/>
                  </a:cubicBezTo>
                  <a:cubicBezTo>
                    <a:pt x="150" y="33"/>
                    <a:pt x="136" y="20"/>
                    <a:pt x="120" y="20"/>
                  </a:cubicBezTo>
                  <a:cubicBezTo>
                    <a:pt x="119" y="20"/>
                    <a:pt x="117" y="20"/>
                    <a:pt x="116" y="20"/>
                  </a:cubicBezTo>
                  <a:cubicBezTo>
                    <a:pt x="111" y="8"/>
                    <a:pt x="99" y="0"/>
                    <a:pt x="85" y="0"/>
                  </a:cubicBezTo>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13914">
                <a:defRPr/>
              </a:pPr>
              <a:endParaRPr lang="en-US" sz="1799" kern="0">
                <a:solidFill>
                  <a:srgbClr val="FFFFFF"/>
                </a:solidFill>
                <a:latin typeface="Segoe UI"/>
              </a:endParaRPr>
            </a:p>
          </p:txBody>
        </p:sp>
      </p:grpSp>
    </p:spTree>
    <p:extLst>
      <p:ext uri="{BB962C8B-B14F-4D97-AF65-F5344CB8AC3E}">
        <p14:creationId xmlns:p14="http://schemas.microsoft.com/office/powerpoint/2010/main" val="376840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path" presetSubtype="0" accel="50000" decel="50000" fill="hold" nodeType="withEffect">
                                  <p:stCondLst>
                                    <p:cond delay="0"/>
                                  </p:stCondLst>
                                  <p:childTnLst>
                                    <p:animMotion origin="layout" path="M  0 0 L4.648435E-02 0 L0.0929687 0" pathEditMode="relative" ptsTypes="">
                                      <p:cBhvr>
                                        <p:cTn id="6" dur="750" fill="hold"/>
                                        <p:tgtEl>
                                          <p:spTgt spid="115"/>
                                        </p:tgtEl>
                                        <p:attrNameLst>
                                          <p:attrName>ppt_x</p:attrName>
                                          <p:attrName>ppt_y</p:attrName>
                                        </p:attrNameLst>
                                      </p:cBhvr>
                                    </p:animMotion>
                                    <p:animScale>
                                      <p:cBhvr>
                                        <p:cTn id="7" dur="750" fill="hold">
                                          <p:stCondLst>
                                            <p:cond delay="0"/>
                                          </p:stCondLst>
                                        </p:cTn>
                                        <p:tgtEl>
                                          <p:spTgt spid="115"/>
                                        </p:tgtEl>
                                      </p:cBhvr>
                                      <p:from x="100000" y="100000"/>
                                      <p:to x="100000" y="100000"/>
                                    </p:animScale>
                                    <p:animRot by="0">
                                      <p:cBhvr>
                                        <p:cTn id="8" dur="750" fill="hold">
                                          <p:stCondLst>
                                            <p:cond delay="0"/>
                                          </p:stCondLst>
                                        </p:cTn>
                                        <p:tgtEl>
                                          <p:spTgt spid="115"/>
                                        </p:tgtEl>
                                        <p:attrNameLst>
                                          <p:attrName>r</p:attrName>
                                        </p:attrNameLst>
                                      </p:cBhvr>
                                    </p:animRot>
                                  </p:childTnLst>
                                </p:cTn>
                              </p:par>
                              <p:par>
                                <p:cTn id="9" presetID="54" presetClass="path" presetSubtype="0" accel="50000" decel="50000" fill="hold" nodeType="withEffect">
                                  <p:stCondLst>
                                    <p:cond delay="0"/>
                                  </p:stCondLst>
                                  <p:childTnLst>
                                    <p:animMotion origin="layout" path="M  0 0 L-5.717044E-02 0 L-0.1143409 0" pathEditMode="relative" ptsTypes="">
                                      <p:cBhvr>
                                        <p:cTn id="10" dur="750" fill="hold"/>
                                        <p:tgtEl>
                                          <p:spTgt spid="88"/>
                                        </p:tgtEl>
                                        <p:attrNameLst>
                                          <p:attrName>ppt_x</p:attrName>
                                          <p:attrName>ppt_y</p:attrName>
                                        </p:attrNameLst>
                                      </p:cBhvr>
                                    </p:animMotion>
                                    <p:animScale>
                                      <p:cBhvr>
                                        <p:cTn id="11" dur="750" fill="hold">
                                          <p:stCondLst>
                                            <p:cond delay="0"/>
                                          </p:stCondLst>
                                        </p:cTn>
                                        <p:tgtEl>
                                          <p:spTgt spid="88"/>
                                        </p:tgtEl>
                                      </p:cBhvr>
                                      <p:from x="100000" y="100000"/>
                                      <p:to x="100000" y="100000"/>
                                    </p:animScale>
                                    <p:animRot by="0">
                                      <p:cBhvr>
                                        <p:cTn id="12" dur="750" fill="hold">
                                          <p:stCondLst>
                                            <p:cond delay="0"/>
                                          </p:stCondLst>
                                        </p:cTn>
                                        <p:tgtEl>
                                          <p:spTgt spid="88"/>
                                        </p:tgtEl>
                                        <p:attrNameLst>
                                          <p:attrName>r</p:attrName>
                                        </p:attrNameLst>
                                      </p:cBhvr>
                                    </p:animRot>
                                  </p:childTnLst>
                                </p:cTn>
                              </p:par>
                              <p:par>
                                <p:cTn id="13" presetID="16" presetClass="entr" presetSubtype="21"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1000"/>
                                        <p:tgtEl>
                                          <p:spTgt spid="5"/>
                                        </p:tgtEl>
                                      </p:cBhvr>
                                    </p:animEffect>
                                  </p:childTnLst>
                                </p:cTn>
                              </p:par>
                              <p:par>
                                <p:cTn id="16" presetID="16" presetClass="entr" presetSubtype="37" fill="hold" nodeType="withEffect">
                                  <p:stCondLst>
                                    <p:cond delay="200"/>
                                  </p:stCondLst>
                                  <p:childTnLst>
                                    <p:set>
                                      <p:cBhvr>
                                        <p:cTn id="17" dur="1" fill="hold">
                                          <p:stCondLst>
                                            <p:cond delay="0"/>
                                          </p:stCondLst>
                                        </p:cTn>
                                        <p:tgtEl>
                                          <p:spTgt spid="4"/>
                                        </p:tgtEl>
                                        <p:attrNameLst>
                                          <p:attrName>style.visibility</p:attrName>
                                        </p:attrNameLst>
                                      </p:cBhvr>
                                      <p:to>
                                        <p:strVal val="visible"/>
                                      </p:to>
                                    </p:set>
                                    <p:animEffect transition="in" filter="barn(outVertical)">
                                      <p:cBhvr>
                                        <p:cTn id="18" dur="500"/>
                                        <p:tgtEl>
                                          <p:spTgt spid="4"/>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p:cNvSpPr txBox="1">
            <a:spLocks/>
          </p:cNvSpPr>
          <p:nvPr/>
        </p:nvSpPr>
        <p:spPr>
          <a:xfrm>
            <a:off x="580261" y="2604774"/>
            <a:ext cx="2079468" cy="2491333"/>
          </a:xfrm>
          <a:prstGeom prst="rect">
            <a:avLst/>
          </a:prstGeom>
          <a:solidFill>
            <a:schemeClr val="bg1">
              <a:lumMod val="85000"/>
              <a:alpha val="33000"/>
            </a:schemeClr>
          </a:solidFill>
        </p:spPr>
        <p:txBody>
          <a:bodyPr lIns="137053" tIns="0" rIns="182737" bIns="0" anchor="t"/>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285750" indent="-285750" defTabSz="658737" fontAlgn="base">
              <a:spcBef>
                <a:spcPct val="0"/>
              </a:spcBef>
              <a:spcAft>
                <a:spcPct val="0"/>
              </a:spcAft>
              <a:defRPr/>
            </a:pPr>
            <a:endParaRPr lang="en-GB">
              <a:solidFill>
                <a:srgbClr val="4F4F4F"/>
              </a:solidFill>
              <a:ea typeface="Segoe UI" pitchFamily="34" charset="0"/>
              <a:cs typeface="Segoe UI" pitchFamily="34" charset="0"/>
            </a:endParaRPr>
          </a:p>
          <a:p>
            <a:pPr marL="285750" indent="-285750" defTabSz="658737" fontAlgn="base">
              <a:spcBef>
                <a:spcPct val="0"/>
              </a:spcBef>
              <a:spcAft>
                <a:spcPct val="0"/>
              </a:spcAft>
              <a:defRPr/>
            </a:pPr>
            <a:r>
              <a:rPr lang="en-GB">
                <a:solidFill>
                  <a:srgbClr val="4F4F4F"/>
                </a:solidFill>
                <a:latin typeface="Segoe UI"/>
                <a:ea typeface="Segoe UI" pitchFamily="34" charset="0"/>
                <a:cs typeface="Segoe UI" pitchFamily="34" charset="0"/>
              </a:rPr>
              <a:t>Works with existing infrastructure</a:t>
            </a:r>
          </a:p>
          <a:p>
            <a:pPr marL="285750" indent="-285750" defTabSz="658737" fontAlgn="base">
              <a:spcBef>
                <a:spcPct val="0"/>
              </a:spcBef>
              <a:spcAft>
                <a:spcPct val="0"/>
              </a:spcAft>
              <a:defRPr/>
            </a:pPr>
            <a:endParaRPr lang="en-GB">
              <a:solidFill>
                <a:srgbClr val="4F4F4F"/>
              </a:solidFill>
              <a:latin typeface="Segoe UI"/>
              <a:ea typeface="Segoe UI" pitchFamily="34" charset="0"/>
              <a:cs typeface="Segoe UI" pitchFamily="34" charset="0"/>
            </a:endParaRPr>
          </a:p>
          <a:p>
            <a:pPr marL="285750" indent="-285750" defTabSz="658737" fontAlgn="base">
              <a:spcBef>
                <a:spcPct val="0"/>
              </a:spcBef>
              <a:spcAft>
                <a:spcPct val="0"/>
              </a:spcAft>
              <a:defRPr/>
            </a:pPr>
            <a:r>
              <a:rPr lang="en-GB">
                <a:solidFill>
                  <a:srgbClr val="4F4F4F"/>
                </a:solidFill>
                <a:latin typeface="Segoe UI"/>
                <a:ea typeface="Segoe UI" pitchFamily="34" charset="0"/>
                <a:cs typeface="Segoe UI" pitchFamily="34" charset="0"/>
              </a:rPr>
              <a:t>Continued support for Group Policy and WMI</a:t>
            </a:r>
          </a:p>
        </p:txBody>
      </p:sp>
      <p:sp>
        <p:nvSpPr>
          <p:cNvPr id="2" name="Title 1"/>
          <p:cNvSpPr>
            <a:spLocks noGrp="1"/>
          </p:cNvSpPr>
          <p:nvPr>
            <p:ph type="title"/>
          </p:nvPr>
        </p:nvSpPr>
        <p:spPr/>
        <p:txBody>
          <a:bodyPr/>
          <a:lstStyle/>
          <a:p>
            <a:r>
              <a:rPr lang="en-US"/>
              <a:t>Management Choices</a:t>
            </a:r>
          </a:p>
        </p:txBody>
      </p:sp>
      <p:sp>
        <p:nvSpPr>
          <p:cNvPr id="12" name="Rectangle 11"/>
          <p:cNvSpPr/>
          <p:nvPr/>
        </p:nvSpPr>
        <p:spPr bwMode="auto">
          <a:xfrm>
            <a:off x="2827378" y="2594674"/>
            <a:ext cx="2079466" cy="1655276"/>
          </a:xfrm>
          <a:prstGeom prst="rect">
            <a:avLst/>
          </a:prstGeom>
          <a:solidFill>
            <a:srgbClr val="FFFFF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65893" bIns="65893" numCol="1" spcCol="0" rtlCol="0" fromWordArt="0" anchor="t" anchorCtr="0" forceAA="0" compatLnSpc="1">
            <a:prstTxWarp prst="textNoShape">
              <a:avLst/>
            </a:prstTxWarp>
            <a:noAutofit/>
          </a:bodyPr>
          <a:lstStyle/>
          <a:p>
            <a:pPr marL="285750" indent="-285750" defTabSz="658737" fontAlgn="base">
              <a:spcBef>
                <a:spcPct val="0"/>
              </a:spcBef>
              <a:spcAft>
                <a:spcPct val="0"/>
              </a:spcAft>
              <a:buFont typeface="Wingdings" panose="05000000000000000000" pitchFamily="2" charset="2"/>
              <a:buChar char="§"/>
              <a:defRPr/>
            </a:pPr>
            <a:endParaRPr lang="en-GB" sz="1600">
              <a:solidFill>
                <a:srgbClr val="4F4F4F"/>
              </a:solidFill>
              <a:latin typeface="Segoe UI"/>
              <a:ea typeface="Segoe UI" pitchFamily="34" charset="0"/>
              <a:cs typeface="Segoe UI" pitchFamily="34" charset="0"/>
            </a:endParaRPr>
          </a:p>
        </p:txBody>
      </p:sp>
      <p:sp>
        <p:nvSpPr>
          <p:cNvPr id="14" name="Title 1"/>
          <p:cNvSpPr txBox="1">
            <a:spLocks/>
          </p:cNvSpPr>
          <p:nvPr/>
        </p:nvSpPr>
        <p:spPr>
          <a:xfrm>
            <a:off x="2827377" y="1904790"/>
            <a:ext cx="2079467" cy="697792"/>
          </a:xfrm>
          <a:prstGeom prst="rect">
            <a:avLst/>
          </a:prstGeom>
          <a:solidFill>
            <a:schemeClr val="accent1"/>
          </a:solidFill>
        </p:spPr>
        <p:txBody>
          <a:bodyPr vert="horz" lIns="137053" tIns="0" rIns="182737" bIns="0" anchor="ctr"/>
          <a:lstStyle>
            <a:defPPr>
              <a:defRPr lang="en-US"/>
            </a:defPPr>
            <a:lvl1pPr algn="ctr">
              <a:lnSpc>
                <a:spcPct val="90000"/>
              </a:lnSpc>
              <a:spcBef>
                <a:spcPct val="20000"/>
              </a:spcBef>
              <a:buSzPct val="90000"/>
              <a:buFont typeface="Wingdings" pitchFamily="2" charset="2"/>
              <a:buNone/>
              <a:defRPr sz="1600" b="1">
                <a:solidFill>
                  <a:schemeClr val="bg1"/>
                </a:solidFill>
                <a:cs typeface="Segoe UI Light" panose="020B0502040204020203" pitchFamily="34" charset="0"/>
              </a:defRPr>
            </a:lvl1pPr>
          </a:lstStyle>
          <a:p>
            <a:pPr defTabSz="914363">
              <a:spcBef>
                <a:spcPct val="0"/>
              </a:spcBef>
              <a:defRPr/>
            </a:pPr>
            <a:r>
              <a:rPr lang="en-GB" sz="2400" b="0" spc="-100">
                <a:ln w="3175">
                  <a:noFill/>
                </a:ln>
                <a:solidFill>
                  <a:srgbClr val="F2F2F2"/>
                </a:solidFill>
                <a:latin typeface="Segoe UI Light"/>
              </a:rPr>
              <a:t>Modern Management</a:t>
            </a:r>
          </a:p>
        </p:txBody>
      </p:sp>
      <p:sp>
        <p:nvSpPr>
          <p:cNvPr id="16" name="Title 1"/>
          <p:cNvSpPr txBox="1">
            <a:spLocks/>
          </p:cNvSpPr>
          <p:nvPr/>
        </p:nvSpPr>
        <p:spPr>
          <a:xfrm>
            <a:off x="580264" y="1904790"/>
            <a:ext cx="2079467" cy="699984"/>
          </a:xfrm>
          <a:prstGeom prst="rect">
            <a:avLst/>
          </a:prstGeom>
          <a:solidFill>
            <a:schemeClr val="accent1"/>
          </a:solidFill>
        </p:spPr>
        <p:txBody>
          <a:bodyPr vert="horz" lIns="137053" tIns="0" rIns="182737" bIns="0" anchor="ctr"/>
          <a:lstStyle>
            <a:defPPr>
              <a:defRPr lang="en-US"/>
            </a:defPPr>
            <a:lvl1pPr algn="ctr">
              <a:lnSpc>
                <a:spcPct val="90000"/>
              </a:lnSpc>
              <a:spcBef>
                <a:spcPct val="20000"/>
              </a:spcBef>
              <a:buSzPct val="90000"/>
              <a:buFont typeface="Wingdings" pitchFamily="2" charset="2"/>
              <a:buNone/>
              <a:defRPr sz="1600" b="1">
                <a:solidFill>
                  <a:schemeClr val="bg1"/>
                </a:solidFill>
                <a:cs typeface="Segoe UI Light" panose="020B0502040204020203" pitchFamily="34" charset="0"/>
              </a:defRPr>
            </a:lvl1pPr>
          </a:lstStyle>
          <a:p>
            <a:pPr defTabSz="914363">
              <a:spcBef>
                <a:spcPct val="0"/>
              </a:spcBef>
              <a:defRPr/>
            </a:pPr>
            <a:r>
              <a:rPr lang="en-GB" sz="2400" b="0" spc="-100">
                <a:ln w="3175">
                  <a:noFill/>
                </a:ln>
                <a:solidFill>
                  <a:srgbClr val="F2F2F2"/>
                </a:solidFill>
                <a:latin typeface="Segoe UI Light"/>
              </a:rPr>
              <a:t>Traditional Management</a:t>
            </a:r>
          </a:p>
        </p:txBody>
      </p:sp>
      <p:graphicFrame>
        <p:nvGraphicFramePr>
          <p:cNvPr id="20" name="Table 19"/>
          <p:cNvGraphicFramePr>
            <a:graphicFrameLocks noGrp="1"/>
          </p:cNvGraphicFramePr>
          <p:nvPr>
            <p:extLst/>
          </p:nvPr>
        </p:nvGraphicFramePr>
        <p:xfrm>
          <a:off x="5279441" y="1099026"/>
          <a:ext cx="6644122" cy="5333149"/>
        </p:xfrm>
        <a:graphic>
          <a:graphicData uri="http://schemas.openxmlformats.org/drawingml/2006/table">
            <a:tbl>
              <a:tblPr firstRow="1" bandRow="1">
                <a:tableStyleId>{B301B821-A1FF-4177-AEE7-76D212191A09}</a:tableStyleId>
              </a:tblPr>
              <a:tblGrid>
                <a:gridCol w="1870658">
                  <a:extLst>
                    <a:ext uri="{9D8B030D-6E8A-4147-A177-3AD203B41FA5}">
                      <a16:colId xmlns:a16="http://schemas.microsoft.com/office/drawing/2014/main" val="239505344"/>
                    </a:ext>
                  </a:extLst>
                </a:gridCol>
                <a:gridCol w="4773464">
                  <a:extLst>
                    <a:ext uri="{9D8B030D-6E8A-4147-A177-3AD203B41FA5}">
                      <a16:colId xmlns:a16="http://schemas.microsoft.com/office/drawing/2014/main" val="1585501354"/>
                    </a:ext>
                  </a:extLst>
                </a:gridCol>
              </a:tblGrid>
              <a:tr h="486829">
                <a:tc gridSpan="2">
                  <a:txBody>
                    <a:bodyPr/>
                    <a:lstStyle/>
                    <a:p>
                      <a:pPr marL="0" algn="ctr" defTabSz="914363" rtl="0" eaLnBrk="1" latinLnBrk="0" hangingPunct="1">
                        <a:lnSpc>
                          <a:spcPct val="90000"/>
                        </a:lnSpc>
                        <a:spcBef>
                          <a:spcPct val="0"/>
                        </a:spcBef>
                        <a:buSzPct val="90000"/>
                        <a:buFont typeface="Wingdings" pitchFamily="2" charset="2"/>
                        <a:buNone/>
                      </a:pPr>
                      <a:r>
                        <a:rPr lang="en-GB" sz="2400" kern="1200" spc="-100">
                          <a:ln w="3175">
                            <a:noFill/>
                          </a:ln>
                        </a:rPr>
                        <a:t>Available Choices</a:t>
                      </a:r>
                      <a:endParaRPr lang="en-GB" sz="2400" b="0" kern="1200" spc="-100">
                        <a:ln w="3175">
                          <a:noFill/>
                        </a:ln>
                        <a:solidFill>
                          <a:srgbClr val="F2F2F2"/>
                        </a:solidFill>
                        <a:latin typeface="+mj-lt"/>
                        <a:ea typeface="+mn-ea"/>
                        <a:cs typeface="+mn-cs"/>
                      </a:endParaRPr>
                    </a:p>
                  </a:txBody>
                  <a:tcPr/>
                </a:tc>
                <a:tc hMerge="1">
                  <a:txBody>
                    <a:bodyPr/>
                    <a:lstStyle/>
                    <a:p>
                      <a:pPr marL="0" algn="ctr" defTabSz="914363" rtl="0" eaLnBrk="1" latinLnBrk="0" hangingPunct="1">
                        <a:lnSpc>
                          <a:spcPct val="90000"/>
                        </a:lnSpc>
                        <a:spcBef>
                          <a:spcPct val="0"/>
                        </a:spcBef>
                        <a:buSzPct val="90000"/>
                        <a:buFont typeface="Wingdings" pitchFamily="2" charset="2"/>
                        <a:buNone/>
                      </a:pPr>
                      <a:endParaRPr lang="en-GB" sz="2400" b="0" kern="1200" spc="-100">
                        <a:ln w="3175">
                          <a:noFill/>
                        </a:ln>
                        <a:solidFill>
                          <a:srgbClr val="F2F2F2"/>
                        </a:solidFill>
                        <a:latin typeface="+mj-lt"/>
                        <a:ea typeface="+mn-ea"/>
                        <a:cs typeface="+mn-cs"/>
                      </a:endParaRPr>
                    </a:p>
                  </a:txBody>
                  <a:tcPr anchor="ctr">
                    <a:solidFill>
                      <a:schemeClr val="tx2">
                        <a:lumMod val="50000"/>
                      </a:schemeClr>
                    </a:solidFill>
                  </a:tcPr>
                </a:tc>
                <a:extLst>
                  <a:ext uri="{0D108BD9-81ED-4DB2-BD59-A6C34878D82A}">
                    <a16:rowId xmlns:a16="http://schemas.microsoft.com/office/drawing/2014/main" val="4154047711"/>
                  </a:ext>
                </a:extLst>
              </a:tr>
              <a:tr h="411202">
                <a:tc>
                  <a:txBody>
                    <a:bodyPr/>
                    <a:lstStyle/>
                    <a:p>
                      <a:r>
                        <a:rPr lang="en-GB" sz="1600"/>
                        <a:t>Identity</a:t>
                      </a:r>
                      <a:endParaRPr lang="en-GB" sz="1600" b="1"/>
                    </a:p>
                  </a:txBody>
                  <a:tcPr/>
                </a:tc>
                <a:tc>
                  <a:txBody>
                    <a:bodyPr/>
                    <a:lstStyle/>
                    <a:p>
                      <a:pPr marL="285750" indent="-285750">
                        <a:buFont typeface="Wingdings" panose="05000000000000000000" pitchFamily="2" charset="2"/>
                        <a:buChar char="§"/>
                      </a:pPr>
                      <a:r>
                        <a:rPr lang="en-GB" sz="1600"/>
                        <a:t>Active</a:t>
                      </a:r>
                      <a:r>
                        <a:rPr lang="en-GB" sz="1600" baseline="0"/>
                        <a:t> Directory</a:t>
                      </a:r>
                    </a:p>
                    <a:p>
                      <a:pPr marL="285750" indent="-285750">
                        <a:buFont typeface="Wingdings" panose="05000000000000000000" pitchFamily="2" charset="2"/>
                        <a:buChar char="§"/>
                      </a:pPr>
                      <a:r>
                        <a:rPr lang="en-GB" sz="1600" baseline="0"/>
                        <a:t>Azure Active Directory</a:t>
                      </a:r>
                      <a:endParaRPr lang="en-GB" sz="1600"/>
                    </a:p>
                  </a:txBody>
                  <a:tcPr/>
                </a:tc>
                <a:extLst>
                  <a:ext uri="{0D108BD9-81ED-4DB2-BD59-A6C34878D82A}">
                    <a16:rowId xmlns:a16="http://schemas.microsoft.com/office/drawing/2014/main" val="392760966"/>
                  </a:ext>
                </a:extLst>
              </a:tr>
              <a:tr h="997290">
                <a:tc>
                  <a:txBody>
                    <a:bodyPr/>
                    <a:lstStyle/>
                    <a:p>
                      <a:r>
                        <a:rPr lang="en-GB" sz="1600"/>
                        <a:t>Management</a:t>
                      </a:r>
                      <a:endParaRPr lang="en-GB" sz="1600" b="1"/>
                    </a:p>
                  </a:txBody>
                  <a:tcPr/>
                </a:tc>
                <a:tc>
                  <a:txBody>
                    <a:bodyPr/>
                    <a:lstStyle/>
                    <a:p>
                      <a:pPr marL="285750" indent="-285750">
                        <a:buFont typeface="Wingdings" panose="05000000000000000000" pitchFamily="2" charset="2"/>
                        <a:buChar char="§"/>
                      </a:pPr>
                      <a:r>
                        <a:rPr lang="en-GB" sz="1600"/>
                        <a:t>Group Policy</a:t>
                      </a:r>
                    </a:p>
                    <a:p>
                      <a:pPr marL="285750" indent="-285750">
                        <a:buFont typeface="Wingdings" panose="05000000000000000000" pitchFamily="2" charset="2"/>
                        <a:buChar char="§"/>
                      </a:pPr>
                      <a:r>
                        <a:rPr lang="en-GB" sz="1600" baseline="0"/>
                        <a:t>System Center Configuration Manager</a:t>
                      </a:r>
                    </a:p>
                    <a:p>
                      <a:pPr marL="285750" indent="-285750">
                        <a:buFont typeface="Wingdings" panose="05000000000000000000" pitchFamily="2" charset="2"/>
                        <a:buChar char="§"/>
                      </a:pPr>
                      <a:r>
                        <a:rPr lang="en-GB" sz="1600" baseline="0"/>
                        <a:t>3</a:t>
                      </a:r>
                      <a:r>
                        <a:rPr lang="en-GB" sz="1600" baseline="30000"/>
                        <a:t>rd</a:t>
                      </a:r>
                      <a:r>
                        <a:rPr lang="en-GB" sz="1600" baseline="0"/>
                        <a:t> Party Infrastructure Management</a:t>
                      </a:r>
                    </a:p>
                    <a:p>
                      <a:pPr marL="285750" indent="-285750">
                        <a:buFont typeface="Wingdings" panose="05000000000000000000" pitchFamily="2" charset="2"/>
                        <a:buChar char="§"/>
                      </a:pPr>
                      <a:r>
                        <a:rPr lang="en-GB" sz="1600" baseline="0"/>
                        <a:t>Microsoft Intune</a:t>
                      </a:r>
                    </a:p>
                    <a:p>
                      <a:pPr marL="285750" indent="-285750">
                        <a:buFont typeface="Wingdings" panose="05000000000000000000" pitchFamily="2" charset="2"/>
                        <a:buChar char="§"/>
                      </a:pPr>
                      <a:r>
                        <a:rPr lang="en-GB" sz="1600" baseline="0"/>
                        <a:t>3</a:t>
                      </a:r>
                      <a:r>
                        <a:rPr lang="en-GB" sz="1600" baseline="30000"/>
                        <a:t>rd</a:t>
                      </a:r>
                      <a:r>
                        <a:rPr lang="en-GB" sz="1600" baseline="0"/>
                        <a:t> Party MDM</a:t>
                      </a:r>
                      <a:endParaRPr lang="en-GB" sz="1600"/>
                    </a:p>
                  </a:txBody>
                  <a:tcPr/>
                </a:tc>
                <a:extLst>
                  <a:ext uri="{0D108BD9-81ED-4DB2-BD59-A6C34878D82A}">
                    <a16:rowId xmlns:a16="http://schemas.microsoft.com/office/drawing/2014/main" val="989750536"/>
                  </a:ext>
                </a:extLst>
              </a:tr>
              <a:tr h="810536">
                <a:tc>
                  <a:txBody>
                    <a:bodyPr/>
                    <a:lstStyle/>
                    <a:p>
                      <a:r>
                        <a:rPr lang="en-GB" sz="1600"/>
                        <a:t>Updates &amp; Upgrades</a:t>
                      </a:r>
                      <a:endParaRPr lang="en-GB" sz="1600" b="1"/>
                    </a:p>
                  </a:txBody>
                  <a:tcPr/>
                </a:tc>
                <a:tc>
                  <a:txBody>
                    <a:bodyPr/>
                    <a:lstStyle/>
                    <a:p>
                      <a:pPr marL="285750" indent="-285750">
                        <a:buFont typeface="Wingdings" panose="05000000000000000000" pitchFamily="2" charset="2"/>
                        <a:buChar char="§"/>
                      </a:pPr>
                      <a:r>
                        <a:rPr lang="en-GB" sz="1600"/>
                        <a:t>Windows Update</a:t>
                      </a:r>
                    </a:p>
                    <a:p>
                      <a:pPr marL="285750" indent="-285750">
                        <a:buFont typeface="Wingdings" panose="05000000000000000000" pitchFamily="2" charset="2"/>
                        <a:buChar char="§"/>
                      </a:pPr>
                      <a:r>
                        <a:rPr lang="en-GB" sz="1600"/>
                        <a:t>Windows Server Update Services</a:t>
                      </a:r>
                    </a:p>
                    <a:p>
                      <a:pPr marL="285750" indent="-285750">
                        <a:buFont typeface="Wingdings" panose="05000000000000000000" pitchFamily="2" charset="2"/>
                        <a:buChar char="§"/>
                      </a:pPr>
                      <a:r>
                        <a:rPr lang="en-GB" sz="1600"/>
                        <a:t>Software Update Point (System Center Configuration Manager)</a:t>
                      </a:r>
                    </a:p>
                    <a:p>
                      <a:pPr marL="285750" indent="-285750">
                        <a:buFont typeface="Wingdings" panose="05000000000000000000" pitchFamily="2" charset="2"/>
                        <a:buChar char="§"/>
                      </a:pPr>
                      <a:r>
                        <a:rPr lang="en-GB" sz="1600"/>
                        <a:t>Microsoft</a:t>
                      </a:r>
                      <a:r>
                        <a:rPr lang="en-GB" sz="1600" baseline="0"/>
                        <a:t> Intune</a:t>
                      </a:r>
                    </a:p>
                    <a:p>
                      <a:pPr marL="285750" indent="-285750">
                        <a:buFont typeface="Wingdings" panose="05000000000000000000" pitchFamily="2" charset="2"/>
                        <a:buChar char="§"/>
                      </a:pPr>
                      <a:r>
                        <a:rPr lang="en-GB" sz="1600" baseline="0"/>
                        <a:t>3</a:t>
                      </a:r>
                      <a:r>
                        <a:rPr lang="en-GB" sz="1600" baseline="30000"/>
                        <a:t>rd</a:t>
                      </a:r>
                      <a:r>
                        <a:rPr lang="en-GB" sz="1600" baseline="0"/>
                        <a:t> Party MDM</a:t>
                      </a:r>
                      <a:endParaRPr lang="en-GB" sz="1600"/>
                    </a:p>
                  </a:txBody>
                  <a:tcPr/>
                </a:tc>
                <a:extLst>
                  <a:ext uri="{0D108BD9-81ED-4DB2-BD59-A6C34878D82A}">
                    <a16:rowId xmlns:a16="http://schemas.microsoft.com/office/drawing/2014/main" val="1016400473"/>
                  </a:ext>
                </a:extLst>
              </a:tr>
              <a:tr h="437026">
                <a:tc>
                  <a:txBody>
                    <a:bodyPr/>
                    <a:lstStyle/>
                    <a:p>
                      <a:r>
                        <a:rPr lang="en-GB" sz="1600"/>
                        <a:t>Infrastructure</a:t>
                      </a:r>
                      <a:endParaRPr lang="en-GB" sz="1600" b="1"/>
                    </a:p>
                  </a:txBody>
                  <a:tcPr/>
                </a:tc>
                <a:tc>
                  <a:txBody>
                    <a:bodyPr/>
                    <a:lstStyle/>
                    <a:p>
                      <a:pPr marL="285750" indent="-285750">
                        <a:buFont typeface="Wingdings" panose="05000000000000000000" pitchFamily="2" charset="2"/>
                        <a:buChar char="§"/>
                      </a:pPr>
                      <a:r>
                        <a:rPr lang="en-GB" sz="1600"/>
                        <a:t>On Premises</a:t>
                      </a:r>
                    </a:p>
                    <a:p>
                      <a:pPr marL="285750" indent="-285750">
                        <a:buFont typeface="Wingdings" panose="05000000000000000000" pitchFamily="2" charset="2"/>
                        <a:buChar char="§"/>
                      </a:pPr>
                      <a:r>
                        <a:rPr lang="en-GB" sz="1600"/>
                        <a:t>Cloud</a:t>
                      </a:r>
                    </a:p>
                  </a:txBody>
                  <a:tcPr/>
                </a:tc>
                <a:extLst>
                  <a:ext uri="{0D108BD9-81ED-4DB2-BD59-A6C34878D82A}">
                    <a16:rowId xmlns:a16="http://schemas.microsoft.com/office/drawing/2014/main" val="3381959447"/>
                  </a:ext>
                </a:extLst>
              </a:tr>
              <a:tr h="623781">
                <a:tc>
                  <a:txBody>
                    <a:bodyPr/>
                    <a:lstStyle/>
                    <a:p>
                      <a:r>
                        <a:rPr lang="en-GB" sz="1600"/>
                        <a:t>Ownership</a:t>
                      </a:r>
                      <a:endParaRPr lang="en-GB" sz="1600" b="1"/>
                    </a:p>
                  </a:txBody>
                  <a:tcPr/>
                </a:tc>
                <a:tc>
                  <a:txBody>
                    <a:bodyPr/>
                    <a:lstStyle/>
                    <a:p>
                      <a:pPr marL="285750" indent="-285750">
                        <a:buFont typeface="Wingdings" panose="05000000000000000000" pitchFamily="2" charset="2"/>
                        <a:buChar char="§"/>
                      </a:pPr>
                      <a:r>
                        <a:rPr lang="en-GB" sz="1600"/>
                        <a:t>Corporate</a:t>
                      </a:r>
                      <a:r>
                        <a:rPr lang="en-GB" sz="1600" baseline="0"/>
                        <a:t> Owned</a:t>
                      </a:r>
                    </a:p>
                    <a:p>
                      <a:pPr marL="285750" indent="-285750">
                        <a:buFont typeface="Wingdings" panose="05000000000000000000" pitchFamily="2" charset="2"/>
                        <a:buChar char="§"/>
                      </a:pPr>
                      <a:r>
                        <a:rPr lang="en-GB" sz="1600" baseline="0"/>
                        <a:t>Choose Your Own Device (CYOD)</a:t>
                      </a:r>
                    </a:p>
                    <a:p>
                      <a:pPr marL="285750" indent="-285750">
                        <a:buFont typeface="Wingdings" panose="05000000000000000000" pitchFamily="2" charset="2"/>
                        <a:buChar char="§"/>
                      </a:pPr>
                      <a:r>
                        <a:rPr lang="en-GB" sz="1600" baseline="0"/>
                        <a:t>Bring Your Own Device (BYOD)</a:t>
                      </a:r>
                    </a:p>
                  </a:txBody>
                  <a:tcPr/>
                </a:tc>
                <a:extLst>
                  <a:ext uri="{0D108BD9-81ED-4DB2-BD59-A6C34878D82A}">
                    <a16:rowId xmlns:a16="http://schemas.microsoft.com/office/drawing/2014/main" val="4270369838"/>
                  </a:ext>
                </a:extLst>
              </a:tr>
            </a:tbl>
          </a:graphicData>
        </a:graphic>
      </p:graphicFrame>
      <p:sp>
        <p:nvSpPr>
          <p:cNvPr id="13" name="Text Placeholder 4"/>
          <p:cNvSpPr txBox="1">
            <a:spLocks/>
          </p:cNvSpPr>
          <p:nvPr/>
        </p:nvSpPr>
        <p:spPr>
          <a:xfrm>
            <a:off x="2827376" y="2604774"/>
            <a:ext cx="2079468" cy="2491332"/>
          </a:xfrm>
          <a:prstGeom prst="rect">
            <a:avLst/>
          </a:prstGeom>
          <a:solidFill>
            <a:schemeClr val="bg1">
              <a:lumMod val="85000"/>
              <a:alpha val="33000"/>
            </a:schemeClr>
          </a:solidFill>
        </p:spPr>
        <p:txBody>
          <a:bodyPr lIns="137053" tIns="0" rIns="182737" bIns="0" anchor="t"/>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285750" indent="-285750" defTabSz="658737" fontAlgn="base">
              <a:spcBef>
                <a:spcPct val="0"/>
              </a:spcBef>
              <a:spcAft>
                <a:spcPct val="0"/>
              </a:spcAft>
              <a:defRPr/>
            </a:pPr>
            <a:endParaRPr lang="en-GB">
              <a:solidFill>
                <a:srgbClr val="4F4F4F"/>
              </a:solidFill>
              <a:ea typeface="Segoe UI" pitchFamily="34" charset="0"/>
              <a:cs typeface="Segoe UI" pitchFamily="34" charset="0"/>
            </a:endParaRPr>
          </a:p>
          <a:p>
            <a:pPr marL="285750" indent="-285750" defTabSz="658737" fontAlgn="base">
              <a:spcBef>
                <a:spcPct val="0"/>
              </a:spcBef>
              <a:spcAft>
                <a:spcPct val="0"/>
              </a:spcAft>
              <a:defRPr/>
            </a:pPr>
            <a:r>
              <a:rPr lang="en-GB">
                <a:solidFill>
                  <a:srgbClr val="4F4F4F"/>
                </a:solidFill>
                <a:latin typeface="Segoe UI"/>
                <a:ea typeface="Segoe UI" pitchFamily="34" charset="0"/>
                <a:cs typeface="Segoe UI" pitchFamily="34" charset="0"/>
              </a:rPr>
              <a:t>Advanced MDM support</a:t>
            </a:r>
          </a:p>
          <a:p>
            <a:pPr marL="285750" indent="-285750" defTabSz="658737" fontAlgn="base">
              <a:spcBef>
                <a:spcPct val="0"/>
              </a:spcBef>
              <a:spcAft>
                <a:spcPct val="0"/>
              </a:spcAft>
              <a:defRPr/>
            </a:pPr>
            <a:endParaRPr lang="en-GB">
              <a:solidFill>
                <a:srgbClr val="4F4F4F"/>
              </a:solidFill>
              <a:latin typeface="Segoe UI"/>
              <a:ea typeface="Segoe UI" pitchFamily="34" charset="0"/>
              <a:cs typeface="Segoe UI" pitchFamily="34" charset="0"/>
            </a:endParaRPr>
          </a:p>
          <a:p>
            <a:pPr marL="285750" indent="-285750" defTabSz="658737" fontAlgn="base">
              <a:spcBef>
                <a:spcPct val="0"/>
              </a:spcBef>
              <a:spcAft>
                <a:spcPct val="0"/>
              </a:spcAft>
              <a:defRPr/>
            </a:pPr>
            <a:r>
              <a:rPr lang="en-GB">
                <a:solidFill>
                  <a:srgbClr val="4F4F4F"/>
                </a:solidFill>
                <a:latin typeface="Segoe UI"/>
                <a:ea typeface="Segoe UI" pitchFamily="34" charset="0"/>
                <a:cs typeface="Segoe UI" pitchFamily="34" charset="0"/>
              </a:rPr>
              <a:t>Consistent across PC/phone</a:t>
            </a:r>
          </a:p>
          <a:p>
            <a:pPr marL="285750" indent="-285750" defTabSz="658737" fontAlgn="base">
              <a:spcBef>
                <a:spcPct val="0"/>
              </a:spcBef>
              <a:spcAft>
                <a:spcPct val="0"/>
              </a:spcAft>
              <a:defRPr/>
            </a:pPr>
            <a:endParaRPr lang="en-GB">
              <a:solidFill>
                <a:srgbClr val="4F4F4F"/>
              </a:solidFill>
              <a:latin typeface="Segoe UI"/>
              <a:ea typeface="Segoe UI" pitchFamily="34" charset="0"/>
              <a:cs typeface="Segoe UI" pitchFamily="34" charset="0"/>
            </a:endParaRPr>
          </a:p>
          <a:p>
            <a:pPr marL="285750" indent="-285750" defTabSz="658737" fontAlgn="base">
              <a:spcBef>
                <a:spcPct val="0"/>
              </a:spcBef>
              <a:spcAft>
                <a:spcPct val="0"/>
              </a:spcAft>
              <a:defRPr/>
            </a:pPr>
            <a:r>
              <a:rPr lang="en-GB">
                <a:solidFill>
                  <a:srgbClr val="4F4F4F"/>
                </a:solidFill>
                <a:latin typeface="Segoe UI"/>
                <a:ea typeface="Segoe UI" pitchFamily="34" charset="0"/>
                <a:cs typeface="Segoe UI" pitchFamily="34" charset="0"/>
              </a:rPr>
              <a:t>1st and 3rd party solutions</a:t>
            </a:r>
          </a:p>
        </p:txBody>
      </p:sp>
    </p:spTree>
    <p:extLst>
      <p:ext uri="{BB962C8B-B14F-4D97-AF65-F5344CB8AC3E}">
        <p14:creationId xmlns:p14="http://schemas.microsoft.com/office/powerpoint/2010/main" val="945126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09" y="-7295"/>
            <a:ext cx="12202117" cy="6872590"/>
          </a:xfrm>
          <a:prstGeom prst="rect">
            <a:avLst/>
          </a:prstGeom>
        </p:spPr>
      </p:pic>
      <p:sp>
        <p:nvSpPr>
          <p:cNvPr id="4" name="Rectangle 3"/>
          <p:cNvSpPr/>
          <p:nvPr/>
        </p:nvSpPr>
        <p:spPr bwMode="auto">
          <a:xfrm>
            <a:off x="-6210" y="-7295"/>
            <a:ext cx="12198210" cy="6872590"/>
          </a:xfrm>
          <a:prstGeom prst="rect">
            <a:avLst/>
          </a:prstGeom>
          <a:solidFill>
            <a:srgbClr val="282828">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p:cNvGrpSpPr/>
          <p:nvPr/>
        </p:nvGrpSpPr>
        <p:grpSpPr>
          <a:xfrm>
            <a:off x="2866254" y="1555280"/>
            <a:ext cx="7768792" cy="4729770"/>
            <a:chOff x="1088984" y="1704383"/>
            <a:chExt cx="7924574" cy="4824612"/>
          </a:xfrm>
        </p:grpSpPr>
        <p:grpSp>
          <p:nvGrpSpPr>
            <p:cNvPr id="6" name="Group 5"/>
            <p:cNvGrpSpPr/>
            <p:nvPr/>
          </p:nvGrpSpPr>
          <p:grpSpPr>
            <a:xfrm>
              <a:off x="4016159" y="3041239"/>
              <a:ext cx="2285934" cy="2294390"/>
              <a:chOff x="2698761" y="3041239"/>
              <a:chExt cx="2285934" cy="2294390"/>
            </a:xfrm>
          </p:grpSpPr>
          <p:sp>
            <p:nvSpPr>
              <p:cNvPr id="23" name="Oval 32"/>
              <p:cNvSpPr>
                <a:spLocks noChangeArrowheads="1"/>
              </p:cNvSpPr>
              <p:nvPr/>
            </p:nvSpPr>
            <p:spPr bwMode="auto">
              <a:xfrm>
                <a:off x="2698761" y="3041239"/>
                <a:ext cx="2285934" cy="2294390"/>
              </a:xfrm>
              <a:prstGeom prst="ellipse">
                <a:avLst/>
              </a:prstGeom>
              <a:noFill/>
              <a:ln w="19050" cap="sq">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14367">
                  <a:defRPr/>
                </a:pPr>
                <a:endParaRPr lang="en-US" kern="0">
                  <a:solidFill>
                    <a:srgbClr val="000000"/>
                  </a:solidFill>
                  <a:latin typeface="Segoe UI"/>
                </a:endParaRPr>
              </a:p>
            </p:txBody>
          </p:sp>
          <p:sp>
            <p:nvSpPr>
              <p:cNvPr id="24" name="Rectangle 33"/>
              <p:cNvSpPr>
                <a:spLocks noChangeArrowheads="1"/>
              </p:cNvSpPr>
              <p:nvPr/>
            </p:nvSpPr>
            <p:spPr bwMode="auto">
              <a:xfrm>
                <a:off x="3131256" y="3885068"/>
                <a:ext cx="1420943" cy="43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049">
                  <a:defRPr/>
                </a:pPr>
                <a:r>
                  <a:rPr lang="en-US" altLang="en-US" sz="2745" kern="0" dirty="0">
                    <a:solidFill>
                      <a:srgbClr val="FFFFFF"/>
                    </a:solidFill>
                    <a:latin typeface="Segoe UI Light" panose="020B0502040204020203" pitchFamily="34" charset="0"/>
                    <a:cs typeface="Segoe UI Light" panose="020B0502040204020203" pitchFamily="34" charset="0"/>
                  </a:rPr>
                  <a:t>Scenarios</a:t>
                </a:r>
              </a:p>
            </p:txBody>
          </p:sp>
        </p:grpSp>
        <p:cxnSp>
          <p:nvCxnSpPr>
            <p:cNvPr id="7" name="Straight Connector 6"/>
            <p:cNvCxnSpPr/>
            <p:nvPr/>
          </p:nvCxnSpPr>
          <p:spPr>
            <a:xfrm>
              <a:off x="3168905" y="2527343"/>
              <a:ext cx="1182021" cy="84990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345945" y="1704383"/>
              <a:ext cx="1645920" cy="1645920"/>
              <a:chOff x="3198476" y="2105693"/>
              <a:chExt cx="1645920" cy="1645920"/>
            </a:xfrm>
          </p:grpSpPr>
          <p:sp>
            <p:nvSpPr>
              <p:cNvPr id="21" name="Oval 20"/>
              <p:cNvSpPr/>
              <p:nvPr/>
            </p:nvSpPr>
            <p:spPr>
              <a:xfrm>
                <a:off x="3198476" y="2105693"/>
                <a:ext cx="1645920" cy="1645920"/>
              </a:xfrm>
              <a:prstGeom prst="ellipse">
                <a:avLst/>
              </a:prstGeom>
              <a:solidFill>
                <a:schemeClr val="accent5">
                  <a:lumMod val="20000"/>
                  <a:lumOff val="80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endParaRPr lang="en-US" sz="2200" kern="0">
                  <a:solidFill>
                    <a:srgbClr val="505050"/>
                  </a:solidFill>
                  <a:latin typeface="Segoe UI Semibold" panose="020B0702040204020203" pitchFamily="34" charset="0"/>
                  <a:cs typeface="Segoe UI Semibold" panose="020B0702040204020203" pitchFamily="34" charset="0"/>
                </a:endParaRPr>
              </a:p>
            </p:txBody>
          </p:sp>
          <p:sp>
            <p:nvSpPr>
              <p:cNvPr id="22" name="Rectangle 21"/>
              <p:cNvSpPr/>
              <p:nvPr/>
            </p:nvSpPr>
            <p:spPr>
              <a:xfrm>
                <a:off x="3266015" y="2227338"/>
                <a:ext cx="1510843" cy="1402628"/>
              </a:xfrm>
              <a:prstGeom prst="rect">
                <a:avLst/>
              </a:prstGeom>
            </p:spPr>
            <p:txBody>
              <a:bodyPr wrap="square">
                <a:spAutoFit/>
              </a:bodyPr>
              <a:lstStyle/>
              <a:p>
                <a:pPr algn="ctr" defTabSz="932563">
                  <a:defRPr/>
                </a:pPr>
                <a:r>
                  <a:rPr lang="en-US" sz="1667" kern="0">
                    <a:solidFill>
                      <a:srgbClr val="442359">
                        <a:lumMod val="50000"/>
                      </a:srgbClr>
                    </a:solidFill>
                    <a:latin typeface="Segoe UI Semibold" panose="020B0702040204020203" pitchFamily="34" charset="0"/>
                    <a:cs typeface="Segoe UI Semibold" panose="020B0702040204020203" pitchFamily="34" charset="0"/>
                  </a:rPr>
                  <a:t>I want to reduce device onboarding costs</a:t>
                </a:r>
              </a:p>
            </p:txBody>
          </p:sp>
        </p:grpSp>
        <p:cxnSp>
          <p:nvCxnSpPr>
            <p:cNvPr id="9" name="Straight Connector 8"/>
            <p:cNvCxnSpPr>
              <a:cxnSpLocks/>
            </p:cNvCxnSpPr>
            <p:nvPr/>
          </p:nvCxnSpPr>
          <p:spPr>
            <a:xfrm flipV="1">
              <a:off x="2749290" y="4315961"/>
              <a:ext cx="1266868" cy="55290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88984" y="4178760"/>
              <a:ext cx="1669033" cy="1645920"/>
              <a:chOff x="1390975" y="5686612"/>
              <a:chExt cx="1669033" cy="1645920"/>
            </a:xfrm>
          </p:grpSpPr>
          <p:sp>
            <p:nvSpPr>
              <p:cNvPr id="19" name="Oval 18"/>
              <p:cNvSpPr/>
              <p:nvPr/>
            </p:nvSpPr>
            <p:spPr>
              <a:xfrm>
                <a:off x="1414088" y="5686612"/>
                <a:ext cx="1645920" cy="1645920"/>
              </a:xfrm>
              <a:prstGeom prst="ellipse">
                <a:avLst/>
              </a:prstGeom>
              <a:solidFill>
                <a:srgbClr val="FFB900"/>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endParaRPr lang="en-US" sz="2200" kern="0">
                  <a:solidFill>
                    <a:srgbClr val="505050"/>
                  </a:solidFill>
                  <a:latin typeface="Segoe UI Semibold" panose="020B0702040204020203" pitchFamily="34" charset="0"/>
                  <a:cs typeface="Segoe UI Semibold" panose="020B0702040204020203" pitchFamily="34" charset="0"/>
                </a:endParaRPr>
              </a:p>
            </p:txBody>
          </p:sp>
          <p:sp>
            <p:nvSpPr>
              <p:cNvPr id="20" name="Rectangle 19"/>
              <p:cNvSpPr/>
              <p:nvPr/>
            </p:nvSpPr>
            <p:spPr>
              <a:xfrm>
                <a:off x="1390975" y="5760729"/>
                <a:ext cx="1660306" cy="1402628"/>
              </a:xfrm>
              <a:prstGeom prst="rect">
                <a:avLst/>
              </a:prstGeom>
            </p:spPr>
            <p:txBody>
              <a:bodyPr wrap="square">
                <a:spAutoFit/>
              </a:bodyPr>
              <a:lstStyle/>
              <a:p>
                <a:pPr algn="ctr" defTabSz="932563">
                  <a:defRPr/>
                </a:pPr>
                <a:r>
                  <a:rPr lang="en-US" sz="1667" kern="0" dirty="0">
                    <a:solidFill>
                      <a:prstClr val="white"/>
                    </a:solidFill>
                    <a:latin typeface="Segoe UI Semibold" panose="020B0702040204020203" pitchFamily="34" charset="0"/>
                    <a:cs typeface="Segoe UI Semibold" panose="020B0702040204020203" pitchFamily="34" charset="0"/>
                  </a:rPr>
                  <a:t>My management infrastructure  must support WaaS</a:t>
                </a:r>
              </a:p>
            </p:txBody>
          </p:sp>
        </p:grpSp>
        <p:cxnSp>
          <p:nvCxnSpPr>
            <p:cNvPr id="11" name="Straight Connector 10"/>
            <p:cNvCxnSpPr/>
            <p:nvPr/>
          </p:nvCxnSpPr>
          <p:spPr>
            <a:xfrm flipH="1" flipV="1">
              <a:off x="6068098" y="4868863"/>
              <a:ext cx="1362762" cy="769634"/>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675438" y="4883075"/>
              <a:ext cx="1645920" cy="1645920"/>
              <a:chOff x="3198476" y="2105693"/>
              <a:chExt cx="1645920" cy="1645920"/>
            </a:xfrm>
          </p:grpSpPr>
          <p:sp>
            <p:nvSpPr>
              <p:cNvPr id="17" name="Oval 16"/>
              <p:cNvSpPr/>
              <p:nvPr/>
            </p:nvSpPr>
            <p:spPr>
              <a:xfrm>
                <a:off x="3198476" y="2105693"/>
                <a:ext cx="1645920" cy="1645920"/>
              </a:xfrm>
              <a:prstGeom prst="ellipse">
                <a:avLst/>
              </a:prstGeom>
              <a:solidFill>
                <a:srgbClr val="008272"/>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endParaRPr lang="en-US" sz="2200" kern="0">
                  <a:solidFill>
                    <a:srgbClr val="505050"/>
                  </a:solidFill>
                  <a:latin typeface="Segoe UI Semibold" panose="020B0702040204020203" pitchFamily="34" charset="0"/>
                  <a:cs typeface="Segoe UI Semibold" panose="020B0702040204020203" pitchFamily="34" charset="0"/>
                </a:endParaRPr>
              </a:p>
            </p:txBody>
          </p:sp>
          <p:sp>
            <p:nvSpPr>
              <p:cNvPr id="18" name="Rectangle 17"/>
              <p:cNvSpPr/>
              <p:nvPr/>
            </p:nvSpPr>
            <p:spPr>
              <a:xfrm>
                <a:off x="3278325" y="2224339"/>
                <a:ext cx="1510843" cy="1402628"/>
              </a:xfrm>
              <a:prstGeom prst="rect">
                <a:avLst/>
              </a:prstGeom>
            </p:spPr>
            <p:txBody>
              <a:bodyPr wrap="square">
                <a:spAutoFit/>
              </a:bodyPr>
              <a:lstStyle/>
              <a:p>
                <a:pPr algn="ctr" defTabSz="932563">
                  <a:defRPr/>
                </a:pPr>
                <a:r>
                  <a:rPr lang="en-US" sz="1667" kern="0">
                    <a:solidFill>
                      <a:prstClr val="white"/>
                    </a:solidFill>
                    <a:latin typeface="Segoe UI Semibold" panose="020B0702040204020203" pitchFamily="34" charset="0"/>
                    <a:cs typeface="Segoe UI Semibold" panose="020B0702040204020203" pitchFamily="34" charset="0"/>
                  </a:rPr>
                  <a:t>I want to take control of corporate mobile devices</a:t>
                </a:r>
              </a:p>
            </p:txBody>
          </p:sp>
        </p:grpSp>
        <p:cxnSp>
          <p:nvCxnSpPr>
            <p:cNvPr id="13" name="Straight Connector 12"/>
            <p:cNvCxnSpPr/>
            <p:nvPr/>
          </p:nvCxnSpPr>
          <p:spPr>
            <a:xfrm flipH="1">
              <a:off x="6218236" y="3003545"/>
              <a:ext cx="1834822" cy="75400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151153" y="2193432"/>
              <a:ext cx="1862405" cy="1739570"/>
              <a:chOff x="3051993" y="2060330"/>
              <a:chExt cx="1862405" cy="1739570"/>
            </a:xfrm>
          </p:grpSpPr>
          <p:sp>
            <p:nvSpPr>
              <p:cNvPr id="15" name="Oval 14"/>
              <p:cNvSpPr/>
              <p:nvPr/>
            </p:nvSpPr>
            <p:spPr>
              <a:xfrm>
                <a:off x="3104753" y="2060330"/>
                <a:ext cx="1754162" cy="1739570"/>
              </a:xfrm>
              <a:prstGeom prst="ellipse">
                <a:avLst/>
              </a:prstGeom>
              <a:solidFill>
                <a:schemeClr val="accent1">
                  <a:lumMod val="60000"/>
                  <a:lumOff val="40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endParaRPr lang="en-US" sz="2200" kern="0">
                  <a:solidFill>
                    <a:srgbClr val="505050"/>
                  </a:solidFill>
                  <a:latin typeface="Segoe UI Semibold" panose="020B0702040204020203" pitchFamily="34" charset="0"/>
                  <a:cs typeface="Segoe UI Semibold" panose="020B0702040204020203" pitchFamily="34" charset="0"/>
                </a:endParaRPr>
              </a:p>
            </p:txBody>
          </p:sp>
          <p:sp>
            <p:nvSpPr>
              <p:cNvPr id="16" name="Rectangle 15"/>
              <p:cNvSpPr/>
              <p:nvPr/>
            </p:nvSpPr>
            <p:spPr>
              <a:xfrm>
                <a:off x="3051993" y="2206822"/>
                <a:ext cx="1862405" cy="1402629"/>
              </a:xfrm>
              <a:prstGeom prst="rect">
                <a:avLst/>
              </a:prstGeom>
            </p:spPr>
            <p:txBody>
              <a:bodyPr wrap="square">
                <a:spAutoFit/>
              </a:bodyPr>
              <a:lstStyle/>
              <a:p>
                <a:pPr algn="ctr" defTabSz="932563">
                  <a:defRPr/>
                </a:pPr>
                <a:r>
                  <a:rPr lang="en-US" sz="1667" kern="0">
                    <a:solidFill>
                      <a:prstClr val="white"/>
                    </a:solidFill>
                    <a:latin typeface="Segoe UI Semibold" panose="020B0702040204020203" pitchFamily="34" charset="0"/>
                    <a:cs typeface="Segoe UI Semibold" panose="020B0702040204020203" pitchFamily="34" charset="0"/>
                  </a:rPr>
                  <a:t>My users </a:t>
                </a:r>
              </a:p>
              <a:p>
                <a:pPr algn="ctr" defTabSz="932563">
                  <a:defRPr/>
                </a:pPr>
                <a:r>
                  <a:rPr lang="en-US" sz="1667" kern="0">
                    <a:solidFill>
                      <a:prstClr val="white"/>
                    </a:solidFill>
                    <a:latin typeface="Segoe UI Semibold" panose="020B0702040204020203" pitchFamily="34" charset="0"/>
                    <a:cs typeface="Segoe UI Semibold" panose="020B0702040204020203" pitchFamily="34" charset="0"/>
                  </a:rPr>
                  <a:t>must have the same experience regardless of device</a:t>
                </a:r>
              </a:p>
            </p:txBody>
          </p:sp>
        </p:grpSp>
      </p:grpSp>
      <p:sp>
        <p:nvSpPr>
          <p:cNvPr id="2" name="Title 1"/>
          <p:cNvSpPr>
            <a:spLocks noGrp="1"/>
          </p:cNvSpPr>
          <p:nvPr>
            <p:ph type="title"/>
          </p:nvPr>
        </p:nvSpPr>
        <p:spPr/>
        <p:txBody>
          <a:bodyPr/>
          <a:lstStyle/>
          <a:p>
            <a:r>
              <a:rPr lang="en-US">
                <a:solidFill>
                  <a:schemeClr val="bg1"/>
                </a:solidFill>
              </a:rPr>
              <a:t>Understanding management choices through scenarios</a:t>
            </a:r>
          </a:p>
        </p:txBody>
      </p:sp>
    </p:spTree>
    <p:extLst>
      <p:ext uri="{BB962C8B-B14F-4D97-AF65-F5344CB8AC3E}">
        <p14:creationId xmlns:p14="http://schemas.microsoft.com/office/powerpoint/2010/main" val="3858195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1320174" y="2774622"/>
            <a:ext cx="2975944" cy="2326026"/>
          </a:xfrm>
          <a:prstGeom prst="rect">
            <a:avLst/>
          </a:prstGeom>
          <a:solidFill>
            <a:srgbClr val="FFFFF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65893" bIns="65893" numCol="1" spcCol="0" rtlCol="0" fromWordArt="0" anchor="t" anchorCtr="0" forceAA="0" compatLnSpc="1">
            <a:prstTxWarp prst="textNoShape">
              <a:avLst/>
            </a:prstTxWarp>
            <a:noAutofit/>
          </a:bodyPr>
          <a:lstStyle/>
          <a:p>
            <a:pPr defTabSz="914363" fontAlgn="base">
              <a:lnSpc>
                <a:spcPct val="90000"/>
              </a:lnSpc>
              <a:spcBef>
                <a:spcPct val="20000"/>
              </a:spcBef>
              <a:spcAft>
                <a:spcPct val="0"/>
              </a:spcAft>
              <a:buSzPct val="90000"/>
              <a:defRPr/>
            </a:pPr>
            <a:r>
              <a:rPr lang="en-GB" sz="1500" dirty="0">
                <a:gradFill>
                  <a:gsLst>
                    <a:gs pos="0">
                      <a:srgbClr val="505050"/>
                    </a:gs>
                    <a:gs pos="86000">
                      <a:srgbClr val="505050"/>
                    </a:gs>
                  </a:gsLst>
                  <a:lin ang="5400000" scaled="0"/>
                </a:gradFill>
                <a:latin typeface="Segoe UI"/>
                <a:cs typeface="Segoe UI Light" panose="020B0502040204020203" pitchFamily="34" charset="0"/>
              </a:rPr>
              <a:t>Licensing </a:t>
            </a:r>
          </a:p>
          <a:p>
            <a:pPr defTabSz="914363" fontAlgn="base">
              <a:lnSpc>
                <a:spcPct val="90000"/>
              </a:lnSpc>
              <a:spcBef>
                <a:spcPct val="20000"/>
              </a:spcBef>
              <a:spcAft>
                <a:spcPct val="0"/>
              </a:spcAft>
              <a:buSzPct val="90000"/>
              <a:defRPr/>
            </a:pPr>
            <a:r>
              <a:rPr lang="en-GB" sz="1500" dirty="0">
                <a:gradFill>
                  <a:gsLst>
                    <a:gs pos="0">
                      <a:srgbClr val="505050"/>
                    </a:gs>
                    <a:gs pos="86000">
                      <a:srgbClr val="505050"/>
                    </a:gs>
                  </a:gsLst>
                  <a:lin ang="5400000" scaled="0"/>
                </a:gradFill>
                <a:latin typeface="Segoe UI"/>
                <a:cs typeface="Segoe UI Light" panose="020B0502040204020203" pitchFamily="34" charset="0"/>
              </a:rPr>
              <a:t>   - Windows 10</a:t>
            </a:r>
          </a:p>
          <a:p>
            <a:pPr defTabSz="914363" fontAlgn="base">
              <a:lnSpc>
                <a:spcPct val="90000"/>
              </a:lnSpc>
              <a:spcBef>
                <a:spcPct val="20000"/>
              </a:spcBef>
              <a:spcAft>
                <a:spcPct val="0"/>
              </a:spcAft>
              <a:buSzPct val="90000"/>
              <a:defRPr/>
            </a:pPr>
            <a:r>
              <a:rPr lang="en-GB" sz="1500" dirty="0">
                <a:gradFill>
                  <a:gsLst>
                    <a:gs pos="0">
                      <a:srgbClr val="505050"/>
                    </a:gs>
                    <a:gs pos="86000">
                      <a:srgbClr val="505050"/>
                    </a:gs>
                  </a:gsLst>
                  <a:lin ang="5400000" scaled="0"/>
                </a:gradFill>
                <a:latin typeface="Segoe UI"/>
                <a:cs typeface="Segoe UI Light" panose="020B0502040204020203" pitchFamily="34" charset="0"/>
              </a:rPr>
              <a:t>   - Office 365 </a:t>
            </a:r>
            <a:r>
              <a:rPr lang="en-GB" sz="1500" dirty="0" err="1">
                <a:gradFill>
                  <a:gsLst>
                    <a:gs pos="0">
                      <a:srgbClr val="505050"/>
                    </a:gs>
                    <a:gs pos="86000">
                      <a:srgbClr val="505050"/>
                    </a:gs>
                  </a:gsLst>
                  <a:lin ang="5400000" scaled="0"/>
                </a:gradFill>
                <a:latin typeface="Segoe UI"/>
                <a:cs typeface="Segoe UI Light" panose="020B0502040204020203" pitchFamily="34" charset="0"/>
              </a:rPr>
              <a:t>ProPlus</a:t>
            </a:r>
            <a:endParaRPr lang="en-GB" sz="1500" dirty="0">
              <a:gradFill>
                <a:gsLst>
                  <a:gs pos="0">
                    <a:srgbClr val="505050"/>
                  </a:gs>
                  <a:gs pos="86000">
                    <a:srgbClr val="505050"/>
                  </a:gs>
                </a:gsLst>
                <a:lin ang="5400000" scaled="0"/>
              </a:gradFill>
              <a:latin typeface="Segoe UI"/>
              <a:cs typeface="Segoe UI Light" panose="020B0502040204020203" pitchFamily="34" charset="0"/>
            </a:endParaRPr>
          </a:p>
          <a:p>
            <a:pPr defTabSz="914363" fontAlgn="base">
              <a:lnSpc>
                <a:spcPct val="90000"/>
              </a:lnSpc>
              <a:spcBef>
                <a:spcPct val="20000"/>
              </a:spcBef>
              <a:spcAft>
                <a:spcPct val="0"/>
              </a:spcAft>
              <a:buSzPct val="90000"/>
              <a:defRPr/>
            </a:pPr>
            <a:endParaRPr lang="en-GB" sz="1500" dirty="0">
              <a:gradFill>
                <a:gsLst>
                  <a:gs pos="0">
                    <a:srgbClr val="505050"/>
                  </a:gs>
                  <a:gs pos="86000">
                    <a:srgbClr val="505050"/>
                  </a:gs>
                </a:gsLst>
                <a:lin ang="5400000" scaled="0"/>
              </a:gradFill>
              <a:latin typeface="Segoe UI"/>
              <a:cs typeface="Segoe UI Light" panose="020B0502040204020203" pitchFamily="34" charset="0"/>
            </a:endParaRPr>
          </a:p>
          <a:p>
            <a:pPr defTabSz="914363" fontAlgn="base">
              <a:lnSpc>
                <a:spcPct val="90000"/>
              </a:lnSpc>
              <a:spcBef>
                <a:spcPct val="20000"/>
              </a:spcBef>
              <a:spcAft>
                <a:spcPct val="0"/>
              </a:spcAft>
              <a:buSzPct val="90000"/>
              <a:defRPr/>
            </a:pPr>
            <a:r>
              <a:rPr lang="en-GB" sz="1500" dirty="0">
                <a:gradFill>
                  <a:gsLst>
                    <a:gs pos="0">
                      <a:srgbClr val="505050"/>
                    </a:gs>
                    <a:gs pos="86000">
                      <a:srgbClr val="505050"/>
                    </a:gs>
                  </a:gsLst>
                  <a:lin ang="5400000" scaled="0"/>
                </a:gradFill>
                <a:latin typeface="Segoe UI"/>
                <a:cs typeface="Segoe UI Light" panose="020B0502040204020203" pitchFamily="34" charset="0"/>
              </a:rPr>
              <a:t>Group Policy</a:t>
            </a:r>
          </a:p>
          <a:p>
            <a:pPr defTabSz="914363" fontAlgn="base">
              <a:lnSpc>
                <a:spcPct val="90000"/>
              </a:lnSpc>
              <a:spcBef>
                <a:spcPct val="20000"/>
              </a:spcBef>
              <a:spcAft>
                <a:spcPct val="0"/>
              </a:spcAft>
              <a:buSzPct val="90000"/>
              <a:defRPr/>
            </a:pPr>
            <a:endParaRPr lang="en-GB" sz="1500" dirty="0">
              <a:gradFill>
                <a:gsLst>
                  <a:gs pos="0">
                    <a:srgbClr val="505050"/>
                  </a:gs>
                  <a:gs pos="86000">
                    <a:srgbClr val="505050"/>
                  </a:gs>
                </a:gsLst>
                <a:lin ang="5400000" scaled="0"/>
              </a:gradFill>
              <a:latin typeface="Segoe UI"/>
              <a:cs typeface="Segoe UI Light" panose="020B0502040204020203" pitchFamily="34" charset="0"/>
            </a:endParaRPr>
          </a:p>
        </p:txBody>
      </p:sp>
      <p:sp>
        <p:nvSpPr>
          <p:cNvPr id="27" name="Title 1"/>
          <p:cNvSpPr txBox="1">
            <a:spLocks/>
          </p:cNvSpPr>
          <p:nvPr/>
        </p:nvSpPr>
        <p:spPr>
          <a:xfrm>
            <a:off x="1320175" y="1937668"/>
            <a:ext cx="2975943" cy="836955"/>
          </a:xfrm>
          <a:prstGeom prst="rect">
            <a:avLst/>
          </a:prstGeom>
          <a:solidFill>
            <a:schemeClr val="accent1"/>
          </a:solidFill>
          <a:ln>
            <a:noFill/>
          </a:ln>
        </p:spPr>
        <p:txBody>
          <a:bodyPr vert="horz" lIns="0" tIns="45584" rIns="91163" bIns="45584" rtlCol="0" anchor="ctr">
            <a:noAutofit/>
          </a:bodyPr>
          <a:lstStyle>
            <a:defPPr>
              <a:defRPr lang="en-US"/>
            </a:defPPr>
            <a:lvl1pPr indent="0" algn="ctr">
              <a:lnSpc>
                <a:spcPct val="90000"/>
              </a:lnSpc>
              <a:spcBef>
                <a:spcPct val="0"/>
              </a:spcBef>
              <a:spcAft>
                <a:spcPts val="0"/>
              </a:spcAft>
              <a:buClr>
                <a:srgbClr val="FFFFFF"/>
              </a:buClr>
              <a:buSzPct val="90000"/>
              <a:buFont typeface="Wingdings" pitchFamily="2" charset="2"/>
              <a:buNone/>
              <a:defRPr sz="2000" b="0" spc="-100" baseline="0">
                <a:ln w="3175">
                  <a:noFill/>
                </a:ln>
                <a:solidFill>
                  <a:srgbClr val="F2F2F2"/>
                </a:solidFill>
                <a:latin typeface="+mj-lt"/>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defTabSz="914363">
              <a:defRPr/>
            </a:pPr>
            <a:r>
              <a:rPr lang="en-GB" dirty="0">
                <a:latin typeface="Segoe UI Light"/>
              </a:rPr>
              <a:t>Prepare existing infrastructure for  Microsoft 365</a:t>
            </a:r>
          </a:p>
        </p:txBody>
      </p:sp>
      <p:sp>
        <p:nvSpPr>
          <p:cNvPr id="2" name="Title 1"/>
          <p:cNvSpPr>
            <a:spLocks noGrp="1"/>
          </p:cNvSpPr>
          <p:nvPr>
            <p:ph type="title"/>
          </p:nvPr>
        </p:nvSpPr>
        <p:spPr/>
        <p:txBody>
          <a:bodyPr/>
          <a:lstStyle/>
          <a:p>
            <a:r>
              <a:rPr lang="en-US"/>
              <a:t>Recommendations</a:t>
            </a:r>
          </a:p>
        </p:txBody>
      </p:sp>
      <p:sp>
        <p:nvSpPr>
          <p:cNvPr id="12" name="Rectangle 11"/>
          <p:cNvSpPr/>
          <p:nvPr/>
        </p:nvSpPr>
        <p:spPr bwMode="auto">
          <a:xfrm>
            <a:off x="4613477" y="2783466"/>
            <a:ext cx="2943927" cy="2326026"/>
          </a:xfrm>
          <a:prstGeom prst="rect">
            <a:avLst/>
          </a:prstGeom>
          <a:solidFill>
            <a:srgbClr val="FFFFF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65893" bIns="65893" numCol="1" spcCol="0" rtlCol="0" fromWordArt="0" anchor="t" anchorCtr="0" forceAA="0" compatLnSpc="1">
            <a:prstTxWarp prst="textNoShape">
              <a:avLst/>
            </a:prstTxWarp>
            <a:noAutofit/>
          </a:bodyPr>
          <a:lstStyle/>
          <a:p>
            <a:pPr defTabSz="914363" fontAlgn="base">
              <a:lnSpc>
                <a:spcPct val="90000"/>
              </a:lnSpc>
              <a:spcBef>
                <a:spcPct val="20000"/>
              </a:spcBef>
              <a:spcAft>
                <a:spcPct val="0"/>
              </a:spcAft>
              <a:buSzPct val="90000"/>
              <a:defRPr/>
            </a:pPr>
            <a:r>
              <a:rPr lang="en-GB" sz="1500">
                <a:gradFill>
                  <a:gsLst>
                    <a:gs pos="0">
                      <a:srgbClr val="505050"/>
                    </a:gs>
                    <a:gs pos="86000">
                      <a:srgbClr val="505050"/>
                    </a:gs>
                  </a:gsLst>
                  <a:lin ang="5400000" scaled="0"/>
                </a:gradFill>
                <a:latin typeface="Segoe UI"/>
                <a:cs typeface="Segoe UI Light" panose="020B0502040204020203" pitchFamily="34" charset="0"/>
              </a:rPr>
              <a:t>Management and deployment of on-premises Windows 10 devices with System Center Configuration Manager</a:t>
            </a:r>
          </a:p>
          <a:p>
            <a:pPr defTabSz="914363" fontAlgn="base">
              <a:lnSpc>
                <a:spcPct val="90000"/>
              </a:lnSpc>
              <a:spcBef>
                <a:spcPct val="20000"/>
              </a:spcBef>
              <a:spcAft>
                <a:spcPct val="0"/>
              </a:spcAft>
              <a:buSzPct val="90000"/>
              <a:defRPr/>
            </a:pPr>
            <a:endParaRPr lang="en-GB" sz="1500">
              <a:gradFill>
                <a:gsLst>
                  <a:gs pos="0">
                    <a:srgbClr val="505050"/>
                  </a:gs>
                  <a:gs pos="86000">
                    <a:srgbClr val="505050"/>
                  </a:gs>
                </a:gsLst>
                <a:lin ang="5400000" scaled="0"/>
              </a:gradFill>
              <a:latin typeface="Segoe UI"/>
              <a:cs typeface="Segoe UI Light" panose="020B0502040204020203" pitchFamily="34" charset="0"/>
            </a:endParaRPr>
          </a:p>
          <a:p>
            <a:pPr defTabSz="914363" fontAlgn="base">
              <a:lnSpc>
                <a:spcPct val="90000"/>
              </a:lnSpc>
              <a:spcBef>
                <a:spcPct val="20000"/>
              </a:spcBef>
              <a:spcAft>
                <a:spcPct val="0"/>
              </a:spcAft>
              <a:buSzPct val="90000"/>
              <a:defRPr/>
            </a:pPr>
            <a:r>
              <a:rPr lang="en-GB" sz="1500">
                <a:gradFill>
                  <a:gsLst>
                    <a:gs pos="0">
                      <a:srgbClr val="505050"/>
                    </a:gs>
                    <a:gs pos="86000">
                      <a:srgbClr val="505050"/>
                    </a:gs>
                  </a:gsLst>
                  <a:lin ang="5400000" scaled="0"/>
                </a:gradFill>
                <a:latin typeface="Segoe UI"/>
                <a:cs typeface="Segoe UI Light" panose="020B0502040204020203" pitchFamily="34" charset="0"/>
              </a:rPr>
              <a:t>Lay the foundations for mobile device management support and future support of Windows 10</a:t>
            </a:r>
          </a:p>
        </p:txBody>
      </p:sp>
      <p:sp>
        <p:nvSpPr>
          <p:cNvPr id="13" name="Title 1"/>
          <p:cNvSpPr txBox="1">
            <a:spLocks/>
          </p:cNvSpPr>
          <p:nvPr/>
        </p:nvSpPr>
        <p:spPr>
          <a:xfrm>
            <a:off x="4613478" y="1946512"/>
            <a:ext cx="2943926" cy="836955"/>
          </a:xfrm>
          <a:prstGeom prst="rect">
            <a:avLst/>
          </a:prstGeom>
          <a:solidFill>
            <a:schemeClr val="accent1"/>
          </a:solidFill>
          <a:ln>
            <a:noFill/>
          </a:ln>
        </p:spPr>
        <p:txBody>
          <a:bodyPr vert="horz" lIns="0" tIns="45584" rIns="91163" bIns="45584" rtlCol="0" anchor="ctr">
            <a:noAutofit/>
          </a:bodyPr>
          <a:lstStyle>
            <a:defPPr>
              <a:defRPr lang="en-US"/>
            </a:defPPr>
            <a:lvl1pPr marL="91164" indent="0" algn="ctr" defTabSz="914400">
              <a:lnSpc>
                <a:spcPct val="100000"/>
              </a:lnSpc>
              <a:spcBef>
                <a:spcPts val="2400"/>
              </a:spcBef>
              <a:spcAft>
                <a:spcPts val="0"/>
              </a:spcAft>
              <a:buClr>
                <a:srgbClr val="FFFFFF"/>
              </a:buClr>
              <a:buSzPct val="100000"/>
              <a:buFont typeface="Wingdings" pitchFamily="2" charset="2"/>
              <a:buNone/>
              <a:defRPr sz="1600" b="1" spc="-70" baseline="0">
                <a:solidFill>
                  <a:schemeClr val="bg1"/>
                </a:solidFill>
                <a:cs typeface="Segoe UI Light" panose="020B0502040204020203" pitchFamily="34" charset="0"/>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marL="0" defTabSz="914363">
              <a:lnSpc>
                <a:spcPct val="90000"/>
              </a:lnSpc>
              <a:spcBef>
                <a:spcPct val="0"/>
              </a:spcBef>
              <a:buSzPct val="90000"/>
              <a:defRPr/>
            </a:pPr>
            <a:r>
              <a:rPr lang="en-GB" sz="2000" b="0" spc="-100">
                <a:ln w="3175">
                  <a:noFill/>
                </a:ln>
                <a:solidFill>
                  <a:srgbClr val="F2F2F2"/>
                </a:solidFill>
                <a:latin typeface="Segoe UI Light"/>
              </a:rPr>
              <a:t>Get current </a:t>
            </a:r>
          </a:p>
          <a:p>
            <a:pPr marL="0" defTabSz="914363">
              <a:lnSpc>
                <a:spcPct val="90000"/>
              </a:lnSpc>
              <a:spcBef>
                <a:spcPct val="0"/>
              </a:spcBef>
              <a:buSzPct val="90000"/>
              <a:defRPr/>
            </a:pPr>
            <a:r>
              <a:rPr lang="en-GB" sz="2000" b="0" spc="-100">
                <a:ln w="3175">
                  <a:noFill/>
                </a:ln>
                <a:solidFill>
                  <a:srgbClr val="F2F2F2"/>
                </a:solidFill>
                <a:latin typeface="Segoe UI Light"/>
              </a:rPr>
              <a:t>with System Center Configuration Manager</a:t>
            </a:r>
          </a:p>
        </p:txBody>
      </p:sp>
      <p:sp>
        <p:nvSpPr>
          <p:cNvPr id="17" name="Rectangle 16"/>
          <p:cNvSpPr/>
          <p:nvPr/>
        </p:nvSpPr>
        <p:spPr bwMode="auto">
          <a:xfrm>
            <a:off x="7874764" y="2774622"/>
            <a:ext cx="2975944" cy="2326026"/>
          </a:xfrm>
          <a:prstGeom prst="rect">
            <a:avLst/>
          </a:prstGeom>
          <a:solidFill>
            <a:srgbClr val="FFFFFF">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65893" bIns="65893" numCol="1" spcCol="0" rtlCol="0" fromWordArt="0" anchor="t" anchorCtr="0" forceAA="0" compatLnSpc="1">
            <a:prstTxWarp prst="textNoShape">
              <a:avLst/>
            </a:prstTxWarp>
            <a:noAutofit/>
          </a:bodyPr>
          <a:lstStyle/>
          <a:p>
            <a:pPr defTabSz="914363" fontAlgn="base">
              <a:lnSpc>
                <a:spcPct val="90000"/>
              </a:lnSpc>
              <a:spcBef>
                <a:spcPct val="20000"/>
              </a:spcBef>
              <a:spcAft>
                <a:spcPct val="0"/>
              </a:spcAft>
              <a:buSzPct val="90000"/>
              <a:defRPr/>
            </a:pPr>
            <a:r>
              <a:rPr lang="en-GB" sz="1500">
                <a:gradFill>
                  <a:gsLst>
                    <a:gs pos="0">
                      <a:srgbClr val="505050"/>
                    </a:gs>
                    <a:gs pos="86000">
                      <a:srgbClr val="505050"/>
                    </a:gs>
                  </a:gsLst>
                  <a:lin ang="5400000" scaled="0"/>
                </a:gradFill>
                <a:latin typeface="Segoe UI"/>
                <a:cs typeface="Segoe UI Light" panose="020B0502040204020203" pitchFamily="34" charset="0"/>
              </a:rPr>
              <a:t>Trial Microsoft Intune or connect with System Center Configuration Manager</a:t>
            </a:r>
          </a:p>
          <a:p>
            <a:pPr defTabSz="914363" fontAlgn="base">
              <a:lnSpc>
                <a:spcPct val="90000"/>
              </a:lnSpc>
              <a:spcBef>
                <a:spcPct val="20000"/>
              </a:spcBef>
              <a:spcAft>
                <a:spcPct val="0"/>
              </a:spcAft>
              <a:buSzPct val="90000"/>
              <a:defRPr/>
            </a:pPr>
            <a:endParaRPr lang="en-GB" sz="1500">
              <a:gradFill>
                <a:gsLst>
                  <a:gs pos="0">
                    <a:srgbClr val="505050"/>
                  </a:gs>
                  <a:gs pos="86000">
                    <a:srgbClr val="505050"/>
                  </a:gs>
                </a:gsLst>
                <a:lin ang="5400000" scaled="0"/>
              </a:gradFill>
              <a:latin typeface="Segoe UI"/>
              <a:cs typeface="Segoe UI Light" panose="020B0502040204020203" pitchFamily="34" charset="0"/>
            </a:endParaRPr>
          </a:p>
          <a:p>
            <a:pPr defTabSz="914363" fontAlgn="base">
              <a:lnSpc>
                <a:spcPct val="90000"/>
              </a:lnSpc>
              <a:spcBef>
                <a:spcPct val="20000"/>
              </a:spcBef>
              <a:spcAft>
                <a:spcPct val="0"/>
              </a:spcAft>
              <a:buSzPct val="90000"/>
              <a:defRPr/>
            </a:pPr>
            <a:r>
              <a:rPr lang="en-GB" sz="1500">
                <a:gradFill>
                  <a:gsLst>
                    <a:gs pos="0">
                      <a:srgbClr val="505050"/>
                    </a:gs>
                    <a:gs pos="86000">
                      <a:srgbClr val="505050"/>
                    </a:gs>
                  </a:gsLst>
                  <a:lin ang="5400000" scaled="0"/>
                </a:gradFill>
                <a:latin typeface="Segoe UI"/>
                <a:cs typeface="Segoe UI Light" panose="020B0502040204020203" pitchFamily="34" charset="0"/>
              </a:rPr>
              <a:t>Single pane of glass administration for on-premises and mobile device management</a:t>
            </a:r>
          </a:p>
        </p:txBody>
      </p:sp>
      <p:sp>
        <p:nvSpPr>
          <p:cNvPr id="21" name="Title 1"/>
          <p:cNvSpPr txBox="1">
            <a:spLocks/>
          </p:cNvSpPr>
          <p:nvPr/>
        </p:nvSpPr>
        <p:spPr>
          <a:xfrm>
            <a:off x="7874765" y="1937668"/>
            <a:ext cx="2975943" cy="836955"/>
          </a:xfrm>
          <a:prstGeom prst="rect">
            <a:avLst/>
          </a:prstGeom>
          <a:solidFill>
            <a:schemeClr val="accent1"/>
          </a:solidFill>
          <a:ln>
            <a:noFill/>
          </a:ln>
        </p:spPr>
        <p:txBody>
          <a:bodyPr vert="horz" lIns="0" tIns="45584" rIns="91163" bIns="45584" rtlCol="0" anchor="ctr">
            <a:noAutofit/>
          </a:bodyPr>
          <a:lstStyle>
            <a:defPPr>
              <a:defRPr lang="en-US"/>
            </a:defPPr>
            <a:lvl1pPr indent="0" algn="ctr">
              <a:lnSpc>
                <a:spcPct val="90000"/>
              </a:lnSpc>
              <a:spcBef>
                <a:spcPct val="0"/>
              </a:spcBef>
              <a:spcAft>
                <a:spcPts val="0"/>
              </a:spcAft>
              <a:buClr>
                <a:srgbClr val="FFFFFF"/>
              </a:buClr>
              <a:buSzPct val="90000"/>
              <a:buFont typeface="Wingdings" pitchFamily="2" charset="2"/>
              <a:buNone/>
              <a:defRPr sz="2000" b="0" spc="-100" baseline="0">
                <a:ln w="3175">
                  <a:noFill/>
                </a:ln>
                <a:solidFill>
                  <a:srgbClr val="F2F2F2"/>
                </a:solidFill>
                <a:latin typeface="+mj-lt"/>
              </a:defRPr>
            </a:lvl1pPr>
            <a:lvl2pPr marL="742950" indent="-285750" defTabSz="914400">
              <a:lnSpc>
                <a:spcPct val="85000"/>
              </a:lnSpc>
              <a:spcBef>
                <a:spcPts val="600"/>
              </a:spcBef>
              <a:spcAft>
                <a:spcPts val="0"/>
              </a:spcAft>
              <a:buClr>
                <a:srgbClr val="00B0F0"/>
              </a:buClr>
              <a:buSzPct val="100000"/>
              <a:buFont typeface="Wingdings" pitchFamily="2" charset="2"/>
              <a:buChar char="§"/>
              <a:defRPr sz="2000" spc="-70" baseline="0">
                <a:solidFill>
                  <a:srgbClr val="666666"/>
                </a:solidFill>
                <a:latin typeface="Segoe UI" pitchFamily="34" charset="0"/>
                <a:ea typeface="Segoe UI" pitchFamily="34" charset="0"/>
                <a:cs typeface="Segoe UI" pitchFamily="34" charset="0"/>
              </a:defRPr>
            </a:lvl2pPr>
            <a:lvl3pPr marL="11430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3pPr>
            <a:lvl4pPr marL="16002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4pPr>
            <a:lvl5pPr marL="2057400" indent="-228600" defTabSz="914400">
              <a:lnSpc>
                <a:spcPct val="85000"/>
              </a:lnSpc>
              <a:spcBef>
                <a:spcPts val="600"/>
              </a:spcBef>
              <a:spcAft>
                <a:spcPts val="0"/>
              </a:spcAft>
              <a:buClr>
                <a:srgbClr val="00B0F0"/>
              </a:buClr>
              <a:buFont typeface="Wingdings" pitchFamily="2" charset="2"/>
              <a:buChar char="§"/>
              <a:defRPr spc="-70" baseline="0">
                <a:solidFill>
                  <a:srgbClr val="666666"/>
                </a:solidFill>
                <a:latin typeface="Segoe UI" pitchFamily="34" charset="0"/>
                <a:ea typeface="Segoe UI" pitchFamily="34" charset="0"/>
                <a:cs typeface="Segoe UI" pitchFamily="34" charset="0"/>
              </a:defRPr>
            </a:lvl5pPr>
            <a:lvl6pPr marL="2514600" indent="-228600" defTabSz="914400">
              <a:spcBef>
                <a:spcPct val="20000"/>
              </a:spcBef>
              <a:buFont typeface="Arial" pitchFamily="34" charset="0"/>
              <a:buChar char="•"/>
              <a:defRPr sz="2000"/>
            </a:lvl6pPr>
            <a:lvl7pPr marL="2971800" indent="-228600" defTabSz="914400">
              <a:spcBef>
                <a:spcPct val="20000"/>
              </a:spcBef>
              <a:buFont typeface="Arial" pitchFamily="34" charset="0"/>
              <a:buChar char="•"/>
              <a:defRPr sz="2000"/>
            </a:lvl7pPr>
            <a:lvl8pPr marL="3429000" indent="-228600" defTabSz="914400">
              <a:spcBef>
                <a:spcPct val="20000"/>
              </a:spcBef>
              <a:buFont typeface="Arial" pitchFamily="34" charset="0"/>
              <a:buChar char="•"/>
              <a:defRPr sz="2000"/>
            </a:lvl8pPr>
            <a:lvl9pPr marL="3886200" indent="-228600" defTabSz="914400">
              <a:spcBef>
                <a:spcPct val="20000"/>
              </a:spcBef>
              <a:buFont typeface="Arial" pitchFamily="34" charset="0"/>
              <a:buChar char="•"/>
              <a:defRPr sz="2000"/>
            </a:lvl9pPr>
          </a:lstStyle>
          <a:p>
            <a:pPr defTabSz="914363">
              <a:defRPr/>
            </a:pPr>
            <a:r>
              <a:rPr lang="en-GB">
                <a:latin typeface="Segoe UI Light"/>
              </a:rPr>
              <a:t>Add a mobile device management capability</a:t>
            </a:r>
          </a:p>
        </p:txBody>
      </p:sp>
    </p:spTree>
    <p:extLst>
      <p:ext uri="{BB962C8B-B14F-4D97-AF65-F5344CB8AC3E}">
        <p14:creationId xmlns:p14="http://schemas.microsoft.com/office/powerpoint/2010/main" val="3639231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12" grpId="0" animBg="1"/>
      <p:bldP spid="13" grpId="0" animBg="1"/>
      <p:bldP spid="17"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Tech Series Template (FY18)" id="{D7217DA7-A70B-4B4A-8612-794812B868B3}" vid="{1B1C2B31-39D6-4664-B3C8-E50279ADA200}"/>
    </a:ext>
  </a:extLst>
</a:theme>
</file>

<file path=ppt/theme/theme2.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 2017.potx" id="{7427DFC7-D59A-4C91-A84C-2231E4A30E52}" vid="{BA9A6185-28A4-4B73-A9F1-7C9D96EDC85B}"/>
    </a:ext>
  </a:extLst>
</a:theme>
</file>

<file path=ppt/theme/theme3.xml><?xml version="1.0" encoding="utf-8"?>
<a:theme xmlns:a="http://schemas.openxmlformats.org/drawingml/2006/main" name="4_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CA572CC67F114CA5AEF64B090758F2" ma:contentTypeVersion="2" ma:contentTypeDescription="Create a new document." ma:contentTypeScope="" ma:versionID="50d8eaf3534a23ed6337cd24acdb24a6">
  <xsd:schema xmlns:xsd="http://www.w3.org/2001/XMLSchema" xmlns:xs="http://www.w3.org/2001/XMLSchema" xmlns:p="http://schemas.microsoft.com/office/2006/metadata/properties" xmlns:ns2="d811dce1-d4f3-4e38-84dc-56edd8ce9236" targetNamespace="http://schemas.microsoft.com/office/2006/metadata/properties" ma:root="true" ma:fieldsID="63f5f3b1bb294015a0ded8b462ab11f1" ns2:_="">
    <xsd:import namespace="d811dce1-d4f3-4e38-84dc-56edd8ce923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11dce1-d4f3-4e38-84dc-56edd8ce92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10B9B6-CABD-4BBA-9577-3A5CE90153B6}"/>
</file>

<file path=customXml/itemProps2.xml><?xml version="1.0" encoding="utf-8"?>
<ds:datastoreItem xmlns:ds="http://schemas.openxmlformats.org/officeDocument/2006/customXml" ds:itemID="{9C5A4383-C4FC-460C-90A6-AFCAEBBE89C6}">
  <ds:schemaRefs>
    <ds:schemaRef ds:uri="http://purl.org/dc/elements/1.1/"/>
    <ds:schemaRef ds:uri="http://schemas.microsoft.com/office/2006/metadata/properties"/>
    <ds:schemaRef ds:uri="cd24d190-86c3-497c-aed1-da813714b400"/>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34163098-a304-4b1c-9587-654d1b6690c7"/>
    <ds:schemaRef ds:uri="http://www.w3.org/XML/1998/namespace"/>
    <ds:schemaRef ds:uri="http://purl.org/dc/dcmitype/"/>
  </ds:schemaRefs>
</ds:datastoreItem>
</file>

<file path=customXml/itemProps3.xml><?xml version="1.0" encoding="utf-8"?>
<ds:datastoreItem xmlns:ds="http://schemas.openxmlformats.org/officeDocument/2006/customXml" ds:itemID="{1F897C1B-374C-455F-8920-3A4AD87EA1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346</TotalTime>
  <Words>7592</Words>
  <Application>Microsoft Office PowerPoint</Application>
  <PresentationFormat>Widescreen</PresentationFormat>
  <Paragraphs>811</Paragraphs>
  <Slides>42</Slides>
  <Notes>37</Notes>
  <HiddenSlides>0</HiddenSlides>
  <MMClips>2</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0</vt:i4>
      </vt:variant>
      <vt:variant>
        <vt:lpstr>Slide Titles</vt:lpstr>
      </vt:variant>
      <vt:variant>
        <vt:i4>42</vt:i4>
      </vt:variant>
    </vt:vector>
  </HeadingPairs>
  <TitlesOfParts>
    <vt:vector size="53" baseType="lpstr">
      <vt:lpstr>Arial</vt:lpstr>
      <vt:lpstr>Calibri</vt:lpstr>
      <vt:lpstr>Consolas</vt:lpstr>
      <vt:lpstr>Segoe UI</vt:lpstr>
      <vt:lpstr>Segoe UI Light</vt:lpstr>
      <vt:lpstr>Segoe UI Semibold</vt:lpstr>
      <vt:lpstr>Segoe UI Semilight</vt:lpstr>
      <vt:lpstr>Wingdings</vt:lpstr>
      <vt:lpstr>Office 365 PPT Template - 2017</vt:lpstr>
      <vt:lpstr>1_5-50109_Microsoft_Light_Template</vt:lpstr>
      <vt:lpstr>4_Office 365 PPT Template - 2017</vt:lpstr>
      <vt:lpstr>Microsoft Intune: Mobile Device Management &amp; Mobile Application Management</vt:lpstr>
      <vt:lpstr>Agenda</vt:lpstr>
      <vt:lpstr>Evolving Business Needs</vt:lpstr>
      <vt:lpstr>PowerPoint Presentation</vt:lpstr>
      <vt:lpstr>PowerPoint Presentation</vt:lpstr>
      <vt:lpstr>PowerPoint Presentation</vt:lpstr>
      <vt:lpstr>Management Choices</vt:lpstr>
      <vt:lpstr>Understanding management choices through scenarios</vt:lpstr>
      <vt:lpstr>Recommendations</vt:lpstr>
      <vt:lpstr>PowerPoint Presentation</vt:lpstr>
      <vt:lpstr>Always up to date for latest productivity and security capabilities </vt:lpstr>
      <vt:lpstr>Supporting Hardware Innovation with Windows 10</vt:lpstr>
      <vt:lpstr>Improving Productivity with Windows 10</vt:lpstr>
      <vt:lpstr>Windows as a Service</vt:lpstr>
      <vt:lpstr>PowerPoint Presentation</vt:lpstr>
      <vt:lpstr>Windows as a Service – W10 Servicing Channels</vt:lpstr>
      <vt:lpstr>Staying Current Key things to know about Windows as a Service</vt:lpstr>
      <vt:lpstr>What needs to change Creating teams responsible for implementing the process</vt:lpstr>
      <vt:lpstr>Microsoft Intune Updates Management</vt:lpstr>
      <vt:lpstr>Modern Device Management</vt:lpstr>
      <vt:lpstr>Managing BYOD for Windows with Creators Update</vt:lpstr>
      <vt:lpstr>Mobile Device Management  with Windows 10</vt:lpstr>
      <vt:lpstr>Group Policy vs MDM Policy</vt:lpstr>
      <vt:lpstr>Device Management and Policy Options</vt:lpstr>
      <vt:lpstr> MDM Intune Policy Options</vt:lpstr>
      <vt:lpstr>Flexible deployment and management options</vt:lpstr>
      <vt:lpstr>Management in Microsoft 365 Business</vt:lpstr>
      <vt:lpstr>Revolution</vt:lpstr>
      <vt:lpstr>Evolution</vt:lpstr>
      <vt:lpstr>Evolution</vt:lpstr>
      <vt:lpstr>Co-Management Architectural Overview </vt:lpstr>
      <vt:lpstr>PowerPoint Presentation</vt:lpstr>
      <vt:lpstr>Why do we need Mobile App Management?</vt:lpstr>
      <vt:lpstr>How is MAM different from WIP?</vt:lpstr>
      <vt:lpstr>Mobile Application Management (MAM) for Windows</vt:lpstr>
      <vt:lpstr>Mobile Application Management (MAM) for Windows</vt:lpstr>
      <vt:lpstr>Mobile Application Management (MAM) for Windows</vt:lpstr>
      <vt:lpstr>PowerPoint Presentation</vt:lpstr>
      <vt:lpstr>New MDM Capabilities</vt:lpstr>
      <vt:lpstr>Dynamic Management</vt:lpstr>
      <vt:lpstr>Labs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Platforms Overview</dc:title>
  <dc:creator>Steve Adams (pro•duhk•tiv)</dc:creator>
  <cp:lastModifiedBy>Arturo Hamilton</cp:lastModifiedBy>
  <cp:revision>18</cp:revision>
  <dcterms:modified xsi:type="dcterms:W3CDTF">2018-11-28T07:16:24Z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0x010100CECA572CC67F114CA5AEF64B090758F2</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Ref">
    <vt:lpwstr>https://api.informationprotection.azure.com/api/511ce6e0-0e57-4c9f-acd1-4154a6b4c914</vt:lpwstr>
  </property>
  <property fmtid="{D5CDD505-2E9C-101B-9397-08002B2CF9AE}" pid="6" name="MSIP_Label_75212135-9234-47a0-a836-df5f1b370b97_Owner">
    <vt:lpwstr>artur@AHAMILTON-DELL7</vt:lpwstr>
  </property>
  <property fmtid="{D5CDD505-2E9C-101B-9397-08002B2CF9AE}" pid="7" name="MSIP_Label_75212135-9234-47a0-a836-df5f1b370b97_SetDate">
    <vt:lpwstr>2018-01-30T08:47:45.7664925+00:00</vt:lpwstr>
  </property>
  <property fmtid="{D5CDD505-2E9C-101B-9397-08002B2CF9AE}" pid="8" name="MSIP_Label_75212135-9234-47a0-a836-df5f1b370b97_Name">
    <vt:lpwstr>Public</vt:lpwstr>
  </property>
  <property fmtid="{D5CDD505-2E9C-101B-9397-08002B2CF9AE}" pid="9" name="MSIP_Label_75212135-9234-47a0-a836-df5f1b370b97_Application">
    <vt:lpwstr>Microsoft Azure Information Protection</vt:lpwstr>
  </property>
  <property fmtid="{D5CDD505-2E9C-101B-9397-08002B2CF9AE}" pid="10" name="MSIP_Label_75212135-9234-47a0-a836-df5f1b370b97_Extended_MSFT_Method">
    <vt:lpwstr>Automatic</vt:lpwstr>
  </property>
  <property fmtid="{D5CDD505-2E9C-101B-9397-08002B2CF9AE}" pid="11" name="Sensitivity">
    <vt:lpwstr>Public</vt:lpwstr>
  </property>
</Properties>
</file>